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cc6542e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cc6542e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cc6542ec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cc6542ec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cc6542ec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dcc6542ec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cc6542ec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cc6542ec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cc6542ec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cc6542ec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75600" y="536750"/>
            <a:ext cx="7192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700">
                <a:latin typeface="Comic Sans MS"/>
                <a:ea typeface="Comic Sans MS"/>
                <a:cs typeface="Comic Sans MS"/>
                <a:sym typeface="Comic Sans MS"/>
              </a:rPr>
              <a:t>Let’s Spread Kindness!</a:t>
            </a:r>
            <a:endParaRPr b="1"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912" y="1521050"/>
            <a:ext cx="3792175" cy="37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60185">
            <a:off x="6557146" y="2150925"/>
            <a:ext cx="2470450" cy="160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40651">
            <a:off x="84473" y="2396401"/>
            <a:ext cx="2470449" cy="160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975600" y="232800"/>
            <a:ext cx="7192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700">
                <a:latin typeface="Comic Sans MS"/>
                <a:ea typeface="Comic Sans MS"/>
                <a:cs typeface="Comic Sans MS"/>
                <a:sym typeface="Comic Sans MS"/>
              </a:rPr>
              <a:t>Be Kind!</a:t>
            </a:r>
            <a:endParaRPr b="1"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719750" y="1330900"/>
            <a:ext cx="570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special way to share kind words and actions!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kindness will be celebrated in school!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786450" y="2810900"/>
            <a:ext cx="3015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kindness box: 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➢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Front Office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➢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Counseling Office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available!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" name="Google Shape;65;p14" title="IMG_6100 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25" y="2346712"/>
            <a:ext cx="2747100" cy="205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IMG_6099 2.jpeg"/>
          <p:cNvPicPr preferRelativeResize="0"/>
          <p:nvPr/>
        </p:nvPicPr>
        <p:blipFill rotWithShape="1">
          <a:blip r:embed="rId4">
            <a:alphaModFix/>
          </a:blip>
          <a:srcRect b="35906" l="0" r="0" t="21782"/>
          <a:stretch/>
        </p:blipFill>
        <p:spPr>
          <a:xfrm>
            <a:off x="2595125" y="3022175"/>
            <a:ext cx="3015901" cy="1701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975600" y="232800"/>
            <a:ext cx="7192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700">
                <a:latin typeface="Comic Sans MS"/>
                <a:ea typeface="Comic Sans MS"/>
                <a:cs typeface="Comic Sans MS"/>
                <a:sym typeface="Comic Sans MS"/>
              </a:rPr>
              <a:t>How Can You Join?</a:t>
            </a:r>
            <a:endParaRPr b="1"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45550" y="1447800"/>
            <a:ext cx="4791600" cy="30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eriod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about someone’s kindness on a special kindness paper!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eriod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 in your classroom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eriod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Put it in the kindness box at the front office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omic Sans MS"/>
              <a:buAutoNum type="arabicPeriod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to morning announcements in the gym to hear if your kindness was shared!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550" y="1293300"/>
            <a:ext cx="3602050" cy="36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975600" y="232800"/>
            <a:ext cx="7192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700">
                <a:latin typeface="Comic Sans MS"/>
                <a:ea typeface="Comic Sans MS"/>
                <a:cs typeface="Comic Sans MS"/>
                <a:sym typeface="Comic Sans MS"/>
              </a:rPr>
              <a:t>When?</a:t>
            </a:r>
            <a:endParaRPr b="1"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687600" y="2137500"/>
            <a:ext cx="42318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➢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Kindness shoutouts read once a week in the gym!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➢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can write and drop it in the box whenever you want!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0" y="607850"/>
            <a:ext cx="2479099" cy="247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525" y="2396400"/>
            <a:ext cx="2479100" cy="24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975600" y="2117700"/>
            <a:ext cx="7192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4700">
                <a:latin typeface="Comic Sans MS"/>
                <a:ea typeface="Comic Sans MS"/>
                <a:cs typeface="Comic Sans MS"/>
                <a:sym typeface="Comic Sans MS"/>
              </a:rPr>
              <a:t>YOU CAN DO IT!</a:t>
            </a:r>
            <a:endParaRPr b="1" sz="4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2153">
            <a:off x="244625" y="356700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28272">
            <a:off x="6394725" y="264950"/>
            <a:ext cx="2379133" cy="18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27113">
            <a:off x="344250" y="2980850"/>
            <a:ext cx="2429659" cy="18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16138">
            <a:off x="6732235" y="2839200"/>
            <a:ext cx="2079181" cy="18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