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Cormorant Garamond"/>
      <p:regular r:id="rId22"/>
      <p:bold r:id="rId23"/>
      <p:italic r:id="rId24"/>
      <p:boldItalic r:id="rId25"/>
    </p:embeddedFont>
    <p:embeddedFont>
      <p:font typeface="Catamaran"/>
      <p:regular r:id="rId26"/>
      <p:bold r:id="rId27"/>
    </p:embeddedFont>
    <p:embeddedFont>
      <p:font typeface="Raleway"/>
      <p:regular r:id="rId28"/>
      <p:bold r:id="rId29"/>
      <p:italic r:id="rId30"/>
      <p:boldItalic r:id="rId31"/>
    </p:embeddedFont>
    <p:embeddedFont>
      <p:font typeface="Poppins"/>
      <p:regular r:id="rId32"/>
      <p:bold r:id="rId33"/>
      <p:italic r:id="rId34"/>
      <p:boldItalic r:id="rId35"/>
    </p:embeddedFont>
    <p:embeddedFont>
      <p:font typeface="PT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boldItalic.fntdata"/><Relationship Id="rId30" Type="http://schemas.openxmlformats.org/officeDocument/2006/relationships/font" Target="fonts/Raleway-italic.fntdata"/><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PTSans-bold.fntdata"/><Relationship Id="rId36" Type="http://schemas.openxmlformats.org/officeDocument/2006/relationships/font" Target="fonts/PTSans-regular.fntdata"/><Relationship Id="rId39" Type="http://schemas.openxmlformats.org/officeDocument/2006/relationships/font" Target="fonts/PTSans-boldItalic.fntdata"/><Relationship Id="rId38" Type="http://schemas.openxmlformats.org/officeDocument/2006/relationships/font" Target="fonts/PTSans-italic.fntdata"/><Relationship Id="rId20" Type="http://schemas.openxmlformats.org/officeDocument/2006/relationships/slide" Target="slides/slide16.xml"/><Relationship Id="rId22" Type="http://schemas.openxmlformats.org/officeDocument/2006/relationships/font" Target="fonts/CormorantGaramond-regular.fntdata"/><Relationship Id="rId21" Type="http://schemas.openxmlformats.org/officeDocument/2006/relationships/slide" Target="slides/slide17.xml"/><Relationship Id="rId24" Type="http://schemas.openxmlformats.org/officeDocument/2006/relationships/font" Target="fonts/CormorantGaramond-italic.fntdata"/><Relationship Id="rId23" Type="http://schemas.openxmlformats.org/officeDocument/2006/relationships/font" Target="fonts/CormorantGaramond-bold.fntdata"/><Relationship Id="rId26" Type="http://schemas.openxmlformats.org/officeDocument/2006/relationships/font" Target="fonts/Catamaran-regular.fntdata"/><Relationship Id="rId25" Type="http://schemas.openxmlformats.org/officeDocument/2006/relationships/font" Target="fonts/CormorantGaramond-boldItalic.fntdata"/><Relationship Id="rId28" Type="http://schemas.openxmlformats.org/officeDocument/2006/relationships/font" Target="fonts/Raleway-regular.fntdata"/><Relationship Id="rId27" Type="http://schemas.openxmlformats.org/officeDocument/2006/relationships/font" Target="fonts/Catamaran-bold.fntdata"/><Relationship Id="rId29" Type="http://schemas.openxmlformats.org/officeDocument/2006/relationships/font" Target="fonts/Raleway-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99f2f57a7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99f2f57a7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df2a167d73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df2a167d73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df2a167d73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df2a167d73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bd6c00e73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bd6c00e73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0e955649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0e955649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df2a167d73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df2a167d73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df2a167d7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3df2a167d7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df2a167d73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df2a167d73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df2a167d7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df2a167d7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df2a167d73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df2a167d73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df2a167d73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df2a167d73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df2a167d7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df2a167d7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df2a167d73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df2a167d73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bd6c00e73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bd6c00e73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3bb0cf07a3_0_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3bb0cf07a3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df2a167d7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df2a167d7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5.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1425100" y="1346263"/>
            <a:ext cx="6294000" cy="17601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2" name="Google Shape;12;p2"/>
          <p:cNvSpPr txBox="1"/>
          <p:nvPr>
            <p:ph idx="1" type="subTitle"/>
          </p:nvPr>
        </p:nvSpPr>
        <p:spPr>
          <a:xfrm>
            <a:off x="2307550" y="3321438"/>
            <a:ext cx="45288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52" name="Shape 52"/>
        <p:cNvGrpSpPr/>
        <p:nvPr/>
      </p:nvGrpSpPr>
      <p:grpSpPr>
        <a:xfrm>
          <a:off x="0" y="0"/>
          <a:ext cx="0" cy="0"/>
          <a:chOff x="0" y="0"/>
          <a:chExt cx="0" cy="0"/>
        </a:xfrm>
      </p:grpSpPr>
      <p:sp>
        <p:nvSpPr>
          <p:cNvPr id="53" name="Google Shape;53;p11"/>
          <p:cNvSpPr/>
          <p:nvPr/>
        </p:nvSpPr>
        <p:spPr>
          <a:xfrm>
            <a:off x="1747325" y="1062275"/>
            <a:ext cx="5649300" cy="3019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p:nvPr/>
        </p:nvSpPr>
        <p:spPr>
          <a:xfrm>
            <a:off x="1834662" y="1132360"/>
            <a:ext cx="5474400" cy="28788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txBox="1"/>
          <p:nvPr>
            <p:ph hasCustomPrompt="1" type="title"/>
          </p:nvPr>
        </p:nvSpPr>
        <p:spPr>
          <a:xfrm>
            <a:off x="2446350" y="1881950"/>
            <a:ext cx="4251300" cy="9537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solidFill>
                  <a:srgbClr val="10112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6" name="Google Shape;56;p11"/>
          <p:cNvSpPr txBox="1"/>
          <p:nvPr>
            <p:ph idx="1" type="subTitle"/>
          </p:nvPr>
        </p:nvSpPr>
        <p:spPr>
          <a:xfrm>
            <a:off x="2446350" y="2885647"/>
            <a:ext cx="4251300" cy="375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solidFill>
                  <a:schemeClr val="dk1"/>
                </a:solidFill>
              </a:defRPr>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3"/>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2" name="Google Shape;62;p13"/>
          <p:cNvSpPr txBox="1"/>
          <p:nvPr>
            <p:ph idx="2" type="title"/>
          </p:nvPr>
        </p:nvSpPr>
        <p:spPr>
          <a:xfrm>
            <a:off x="1858127" y="1682850"/>
            <a:ext cx="2587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3" name="Google Shape;63;p13"/>
          <p:cNvSpPr txBox="1"/>
          <p:nvPr>
            <p:ph idx="1" type="subTitle"/>
          </p:nvPr>
        </p:nvSpPr>
        <p:spPr>
          <a:xfrm>
            <a:off x="1858127" y="2193175"/>
            <a:ext cx="2092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4" name="Google Shape;64;p13"/>
          <p:cNvSpPr txBox="1"/>
          <p:nvPr>
            <p:ph idx="3" type="title"/>
          </p:nvPr>
        </p:nvSpPr>
        <p:spPr>
          <a:xfrm>
            <a:off x="6136125" y="1682850"/>
            <a:ext cx="2287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5" name="Google Shape;65;p13"/>
          <p:cNvSpPr txBox="1"/>
          <p:nvPr>
            <p:ph idx="4" type="subTitle"/>
          </p:nvPr>
        </p:nvSpPr>
        <p:spPr>
          <a:xfrm>
            <a:off x="6136127" y="2193175"/>
            <a:ext cx="2092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6" name="Google Shape;66;p13"/>
          <p:cNvSpPr txBox="1"/>
          <p:nvPr>
            <p:ph idx="5" type="title"/>
          </p:nvPr>
        </p:nvSpPr>
        <p:spPr>
          <a:xfrm>
            <a:off x="1858127" y="3221825"/>
            <a:ext cx="2587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7" name="Google Shape;67;p13"/>
          <p:cNvSpPr txBox="1"/>
          <p:nvPr>
            <p:ph idx="6" type="subTitle"/>
          </p:nvPr>
        </p:nvSpPr>
        <p:spPr>
          <a:xfrm>
            <a:off x="1858127" y="3732149"/>
            <a:ext cx="2092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8" name="Google Shape;68;p13"/>
          <p:cNvSpPr txBox="1"/>
          <p:nvPr>
            <p:ph idx="7" type="title"/>
          </p:nvPr>
        </p:nvSpPr>
        <p:spPr>
          <a:xfrm>
            <a:off x="6136125" y="3221825"/>
            <a:ext cx="2287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69" name="Google Shape;69;p13"/>
          <p:cNvSpPr txBox="1"/>
          <p:nvPr>
            <p:ph idx="8" type="subTitle"/>
          </p:nvPr>
        </p:nvSpPr>
        <p:spPr>
          <a:xfrm>
            <a:off x="6136127" y="3732147"/>
            <a:ext cx="2092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0" name="Google Shape;70;p13"/>
          <p:cNvSpPr txBox="1"/>
          <p:nvPr>
            <p:ph hasCustomPrompt="1" idx="9" type="title"/>
          </p:nvPr>
        </p:nvSpPr>
        <p:spPr>
          <a:xfrm>
            <a:off x="1095852" y="1895499"/>
            <a:ext cx="729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71" name="Google Shape;71;p13"/>
          <p:cNvSpPr txBox="1"/>
          <p:nvPr>
            <p:ph hasCustomPrompt="1" idx="13" type="title"/>
          </p:nvPr>
        </p:nvSpPr>
        <p:spPr>
          <a:xfrm>
            <a:off x="1095852" y="3410024"/>
            <a:ext cx="729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72" name="Google Shape;72;p13"/>
          <p:cNvSpPr txBox="1"/>
          <p:nvPr>
            <p:ph hasCustomPrompt="1" idx="14" type="title"/>
          </p:nvPr>
        </p:nvSpPr>
        <p:spPr>
          <a:xfrm>
            <a:off x="5373827" y="1895499"/>
            <a:ext cx="729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73" name="Google Shape;73;p13"/>
          <p:cNvSpPr txBox="1"/>
          <p:nvPr>
            <p:ph hasCustomPrompt="1" idx="15" type="title"/>
          </p:nvPr>
        </p:nvSpPr>
        <p:spPr>
          <a:xfrm>
            <a:off x="5373827" y="3410024"/>
            <a:ext cx="729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_1_1_1_1_1_1">
    <p:spTree>
      <p:nvGrpSpPr>
        <p:cNvPr id="74" name="Shape 74"/>
        <p:cNvGrpSpPr/>
        <p:nvPr/>
      </p:nvGrpSpPr>
      <p:grpSpPr>
        <a:xfrm>
          <a:off x="0" y="0"/>
          <a:ext cx="0" cy="0"/>
          <a:chOff x="0" y="0"/>
          <a:chExt cx="0" cy="0"/>
        </a:xfrm>
      </p:grpSpPr>
      <p:pic>
        <p:nvPicPr>
          <p:cNvPr id="75" name="Google Shape;75;p14"/>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76" name="Google Shape;76;p14"/>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79" name="Google Shape;79;p14"/>
          <p:cNvSpPr txBox="1"/>
          <p:nvPr>
            <p:ph idx="2" type="title"/>
          </p:nvPr>
        </p:nvSpPr>
        <p:spPr>
          <a:xfrm>
            <a:off x="1176714" y="2138288"/>
            <a:ext cx="2587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 name="Google Shape;80;p14"/>
          <p:cNvSpPr txBox="1"/>
          <p:nvPr>
            <p:ph idx="1" type="subTitle"/>
          </p:nvPr>
        </p:nvSpPr>
        <p:spPr>
          <a:xfrm>
            <a:off x="1176564" y="2648613"/>
            <a:ext cx="25878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 name="Google Shape;81;p14"/>
          <p:cNvSpPr txBox="1"/>
          <p:nvPr>
            <p:ph idx="3" type="title"/>
          </p:nvPr>
        </p:nvSpPr>
        <p:spPr>
          <a:xfrm>
            <a:off x="5379638" y="2138288"/>
            <a:ext cx="25878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2" name="Google Shape;82;p14"/>
          <p:cNvSpPr txBox="1"/>
          <p:nvPr>
            <p:ph idx="4" type="subTitle"/>
          </p:nvPr>
        </p:nvSpPr>
        <p:spPr>
          <a:xfrm>
            <a:off x="5379638" y="2648613"/>
            <a:ext cx="25878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3" name="Google Shape;83;p14"/>
          <p:cNvSpPr txBox="1"/>
          <p:nvPr>
            <p:ph idx="5" type="title"/>
          </p:nvPr>
        </p:nvSpPr>
        <p:spPr>
          <a:xfrm>
            <a:off x="3278252" y="3514500"/>
            <a:ext cx="2587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4" name="Google Shape;84;p14"/>
          <p:cNvSpPr txBox="1"/>
          <p:nvPr>
            <p:ph idx="6" type="subTitle"/>
          </p:nvPr>
        </p:nvSpPr>
        <p:spPr>
          <a:xfrm>
            <a:off x="3278102" y="4024824"/>
            <a:ext cx="25878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5" name="Google Shape;85;p14">
            <a:hlinkClick/>
          </p:cNvPr>
          <p:cNvSpPr txBox="1"/>
          <p:nvPr>
            <p:ph hasCustomPrompt="1" idx="7" type="title"/>
          </p:nvPr>
        </p:nvSpPr>
        <p:spPr>
          <a:xfrm>
            <a:off x="2105975" y="1387120"/>
            <a:ext cx="729000" cy="53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86" name="Google Shape;86;p14"/>
          <p:cNvSpPr txBox="1"/>
          <p:nvPr>
            <p:ph hasCustomPrompt="1" idx="8" type="title"/>
          </p:nvPr>
        </p:nvSpPr>
        <p:spPr>
          <a:xfrm>
            <a:off x="4207502" y="2771140"/>
            <a:ext cx="729000" cy="53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87" name="Google Shape;87;p14"/>
          <p:cNvSpPr txBox="1"/>
          <p:nvPr>
            <p:ph hasCustomPrompt="1" idx="9" type="title"/>
          </p:nvPr>
        </p:nvSpPr>
        <p:spPr>
          <a:xfrm>
            <a:off x="6309038" y="1390227"/>
            <a:ext cx="729000" cy="530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CUSTOM_13">
    <p:spTree>
      <p:nvGrpSpPr>
        <p:cNvPr id="88" name="Shape 88"/>
        <p:cNvGrpSpPr/>
        <p:nvPr/>
      </p:nvGrpSpPr>
      <p:grpSpPr>
        <a:xfrm>
          <a:off x="0" y="0"/>
          <a:ext cx="0" cy="0"/>
          <a:chOff x="0" y="0"/>
          <a:chExt cx="0" cy="0"/>
        </a:xfrm>
      </p:grpSpPr>
      <p:pic>
        <p:nvPicPr>
          <p:cNvPr id="89" name="Google Shape;89;p15"/>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90" name="Google Shape;90;p15"/>
          <p:cNvSpPr/>
          <p:nvPr/>
        </p:nvSpPr>
        <p:spPr>
          <a:xfrm>
            <a:off x="1747325" y="1062275"/>
            <a:ext cx="5649300" cy="3019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p:nvPr/>
        </p:nvSpPr>
        <p:spPr>
          <a:xfrm>
            <a:off x="1834662" y="1132360"/>
            <a:ext cx="5474400" cy="28788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5"/>
          <p:cNvSpPr txBox="1"/>
          <p:nvPr>
            <p:ph type="title"/>
          </p:nvPr>
        </p:nvSpPr>
        <p:spPr>
          <a:xfrm>
            <a:off x="1901250" y="2222313"/>
            <a:ext cx="5341500" cy="6225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4800"/>
              <a:buNone/>
              <a:defRPr sz="47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16"/>
          <p:cNvSpPr/>
          <p:nvPr/>
        </p:nvSpPr>
        <p:spPr>
          <a:xfrm>
            <a:off x="2002700" y="970175"/>
            <a:ext cx="5138700" cy="27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a:off x="2082141" y="1033923"/>
            <a:ext cx="4979400" cy="26184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txBox="1"/>
          <p:nvPr>
            <p:ph type="title"/>
          </p:nvPr>
        </p:nvSpPr>
        <p:spPr>
          <a:xfrm>
            <a:off x="2512200" y="1328550"/>
            <a:ext cx="4119600" cy="1228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7200"/>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
        <p:nvSpPr>
          <p:cNvPr id="97" name="Google Shape;97;p16"/>
          <p:cNvSpPr txBox="1"/>
          <p:nvPr>
            <p:ph idx="1" type="subTitle"/>
          </p:nvPr>
        </p:nvSpPr>
        <p:spPr>
          <a:xfrm>
            <a:off x="2512200" y="2556750"/>
            <a:ext cx="41196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17"/>
          <p:cNvSpPr/>
          <p:nvPr/>
        </p:nvSpPr>
        <p:spPr>
          <a:xfrm>
            <a:off x="1359700" y="855125"/>
            <a:ext cx="6424500" cy="3433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p:nvPr/>
        </p:nvSpPr>
        <p:spPr>
          <a:xfrm>
            <a:off x="1459022" y="934828"/>
            <a:ext cx="6225900" cy="32739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txBox="1"/>
          <p:nvPr>
            <p:ph type="title"/>
          </p:nvPr>
        </p:nvSpPr>
        <p:spPr>
          <a:xfrm>
            <a:off x="2987550" y="2989713"/>
            <a:ext cx="43602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02" name="Google Shape;102;p17"/>
          <p:cNvSpPr txBox="1"/>
          <p:nvPr>
            <p:ph idx="1" type="subTitle"/>
          </p:nvPr>
        </p:nvSpPr>
        <p:spPr>
          <a:xfrm>
            <a:off x="2355375" y="1511325"/>
            <a:ext cx="49923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2000">
                <a:solidFill>
                  <a:schemeClr val="dk1"/>
                </a:solidFill>
              </a:defRPr>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BLANK_1_1_1">
    <p:spTree>
      <p:nvGrpSpPr>
        <p:cNvPr id="103" name="Shape 103"/>
        <p:cNvGrpSpPr/>
        <p:nvPr/>
      </p:nvGrpSpPr>
      <p:grpSpPr>
        <a:xfrm>
          <a:off x="0" y="0"/>
          <a:ext cx="0" cy="0"/>
          <a:chOff x="0" y="0"/>
          <a:chExt cx="0" cy="0"/>
        </a:xfrm>
      </p:grpSpPr>
      <p:pic>
        <p:nvPicPr>
          <p:cNvPr id="104" name="Google Shape;104;p18"/>
          <p:cNvPicPr preferRelativeResize="0"/>
          <p:nvPr/>
        </p:nvPicPr>
        <p:blipFill rotWithShape="1">
          <a:blip r:embed="rId2">
            <a:alphaModFix amt="60000"/>
          </a:blip>
          <a:srcRect b="0" l="0" r="0" t="0"/>
          <a:stretch/>
        </p:blipFill>
        <p:spPr>
          <a:xfrm>
            <a:off x="0" y="0"/>
            <a:ext cx="9144000" cy="5143500"/>
          </a:xfrm>
          <a:prstGeom prst="rect">
            <a:avLst/>
          </a:prstGeom>
          <a:noFill/>
          <a:ln>
            <a:noFill/>
          </a:ln>
        </p:spPr>
      </p:pic>
      <p:sp>
        <p:nvSpPr>
          <p:cNvPr id="105" name="Google Shape;105;p18"/>
          <p:cNvSpPr/>
          <p:nvPr/>
        </p:nvSpPr>
        <p:spPr>
          <a:xfrm>
            <a:off x="1747325" y="1062275"/>
            <a:ext cx="5649300" cy="3019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1834662" y="1132360"/>
            <a:ext cx="5474400" cy="28788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txBox="1"/>
          <p:nvPr>
            <p:ph type="title"/>
          </p:nvPr>
        </p:nvSpPr>
        <p:spPr>
          <a:xfrm>
            <a:off x="2582100" y="2948525"/>
            <a:ext cx="39798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08" name="Google Shape;108;p18"/>
          <p:cNvSpPr txBox="1"/>
          <p:nvPr>
            <p:ph idx="1" type="subTitle"/>
          </p:nvPr>
        </p:nvSpPr>
        <p:spPr>
          <a:xfrm>
            <a:off x="2075850" y="1663075"/>
            <a:ext cx="4992300" cy="1032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2000">
                <a:solidFill>
                  <a:schemeClr val="dk1"/>
                </a:solidFill>
              </a:defRPr>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19"/>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txBox="1"/>
          <p:nvPr>
            <p:ph type="title"/>
          </p:nvPr>
        </p:nvSpPr>
        <p:spPr>
          <a:xfrm>
            <a:off x="3754800" y="1254038"/>
            <a:ext cx="4438500" cy="14784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3" name="Google Shape;113;p19"/>
          <p:cNvSpPr txBox="1"/>
          <p:nvPr>
            <p:ph idx="1" type="subTitle"/>
          </p:nvPr>
        </p:nvSpPr>
        <p:spPr>
          <a:xfrm>
            <a:off x="3754800" y="2884763"/>
            <a:ext cx="38520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bg>
      <p:bgPr>
        <a:blipFill>
          <a:blip r:embed="rId2">
            <a:alphaModFix/>
          </a:blip>
          <a:stretch>
            <a:fillRect/>
          </a:stretch>
        </a:blipFill>
      </p:bgPr>
    </p:bg>
    <p:spTree>
      <p:nvGrpSpPr>
        <p:cNvPr id="114" name="Shape 114"/>
        <p:cNvGrpSpPr/>
        <p:nvPr/>
      </p:nvGrpSpPr>
      <p:grpSpPr>
        <a:xfrm>
          <a:off x="0" y="0"/>
          <a:ext cx="0" cy="0"/>
          <a:chOff x="0" y="0"/>
          <a:chExt cx="0" cy="0"/>
        </a:xfrm>
      </p:grpSpPr>
      <p:sp>
        <p:nvSpPr>
          <p:cNvPr id="115" name="Google Shape;115;p20"/>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0"/>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0"/>
          <p:cNvSpPr txBox="1"/>
          <p:nvPr>
            <p:ph type="title"/>
          </p:nvPr>
        </p:nvSpPr>
        <p:spPr>
          <a:xfrm>
            <a:off x="5026775" y="1770938"/>
            <a:ext cx="3235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18" name="Google Shape;118;p20"/>
          <p:cNvSpPr txBox="1"/>
          <p:nvPr>
            <p:ph idx="1" type="subTitle"/>
          </p:nvPr>
        </p:nvSpPr>
        <p:spPr>
          <a:xfrm>
            <a:off x="5026775" y="2550863"/>
            <a:ext cx="3235800" cy="82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3"/>
          <p:cNvSpPr/>
          <p:nvPr/>
        </p:nvSpPr>
        <p:spPr>
          <a:xfrm>
            <a:off x="1140900" y="738200"/>
            <a:ext cx="6862200" cy="366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p:nvPr/>
        </p:nvSpPr>
        <p:spPr>
          <a:xfrm>
            <a:off x="1246987" y="823332"/>
            <a:ext cx="6649800" cy="3497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2038200" y="2452425"/>
            <a:ext cx="5067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hasCustomPrompt="1" idx="2" type="title"/>
          </p:nvPr>
        </p:nvSpPr>
        <p:spPr>
          <a:xfrm>
            <a:off x="4067150" y="1323828"/>
            <a:ext cx="1009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 name="Google Shape;18;p3"/>
          <p:cNvSpPr txBox="1"/>
          <p:nvPr>
            <p:ph idx="1" type="subTitle"/>
          </p:nvPr>
        </p:nvSpPr>
        <p:spPr>
          <a:xfrm>
            <a:off x="2038200" y="3205150"/>
            <a:ext cx="50676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
    <p:spTree>
      <p:nvGrpSpPr>
        <p:cNvPr id="119" name="Shape 119"/>
        <p:cNvGrpSpPr/>
        <p:nvPr/>
      </p:nvGrpSpPr>
      <p:grpSpPr>
        <a:xfrm>
          <a:off x="0" y="0"/>
          <a:ext cx="0" cy="0"/>
          <a:chOff x="0" y="0"/>
          <a:chExt cx="0" cy="0"/>
        </a:xfrm>
      </p:grpSpPr>
      <p:pic>
        <p:nvPicPr>
          <p:cNvPr id="120" name="Google Shape;120;p21"/>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121" name="Google Shape;121;p21"/>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1"/>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1"/>
          <p:cNvSpPr txBox="1"/>
          <p:nvPr>
            <p:ph type="title"/>
          </p:nvPr>
        </p:nvSpPr>
        <p:spPr>
          <a:xfrm>
            <a:off x="722376" y="539496"/>
            <a:ext cx="7708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24" name="Google Shape;124;p21"/>
          <p:cNvSpPr txBox="1"/>
          <p:nvPr>
            <p:ph idx="1" type="subTitle"/>
          </p:nvPr>
        </p:nvSpPr>
        <p:spPr>
          <a:xfrm>
            <a:off x="713100" y="1291175"/>
            <a:ext cx="7708500" cy="783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200"/>
              <a:buChar char="●"/>
              <a:defRPr/>
            </a:lvl1pPr>
            <a:lvl2pPr lvl="1" rtl="0" algn="ctr">
              <a:lnSpc>
                <a:spcPct val="100000"/>
              </a:lnSpc>
              <a:spcBef>
                <a:spcPts val="0"/>
              </a:spcBef>
              <a:spcAft>
                <a:spcPts val="0"/>
              </a:spcAft>
              <a:buClr>
                <a:srgbClr val="434343"/>
              </a:buClr>
              <a:buSzPts val="1200"/>
              <a:buFont typeface="Roboto Condensed Light"/>
              <a:buChar char="○"/>
              <a:defRPr/>
            </a:lvl2pPr>
            <a:lvl3pPr lvl="2" rtl="0" algn="ctr">
              <a:lnSpc>
                <a:spcPct val="100000"/>
              </a:lnSpc>
              <a:spcBef>
                <a:spcPts val="1600"/>
              </a:spcBef>
              <a:spcAft>
                <a:spcPts val="0"/>
              </a:spcAft>
              <a:buClr>
                <a:srgbClr val="434343"/>
              </a:buClr>
              <a:buSzPts val="1200"/>
              <a:buFont typeface="Roboto Condensed Light"/>
              <a:buChar char="■"/>
              <a:defRPr/>
            </a:lvl3pPr>
            <a:lvl4pPr lvl="3" rtl="0" algn="ctr">
              <a:lnSpc>
                <a:spcPct val="100000"/>
              </a:lnSpc>
              <a:spcBef>
                <a:spcPts val="1600"/>
              </a:spcBef>
              <a:spcAft>
                <a:spcPts val="0"/>
              </a:spcAft>
              <a:buClr>
                <a:srgbClr val="434343"/>
              </a:buClr>
              <a:buSzPts val="1200"/>
              <a:buFont typeface="Roboto Condensed Light"/>
              <a:buChar char="●"/>
              <a:defRPr/>
            </a:lvl4pPr>
            <a:lvl5pPr lvl="4" rtl="0" algn="ctr">
              <a:lnSpc>
                <a:spcPct val="100000"/>
              </a:lnSpc>
              <a:spcBef>
                <a:spcPts val="1600"/>
              </a:spcBef>
              <a:spcAft>
                <a:spcPts val="0"/>
              </a:spcAft>
              <a:buClr>
                <a:srgbClr val="434343"/>
              </a:buClr>
              <a:buSzPts val="1200"/>
              <a:buFont typeface="Roboto Condensed Light"/>
              <a:buChar char="○"/>
              <a:defRPr/>
            </a:lvl5pPr>
            <a:lvl6pPr lvl="5" rtl="0" algn="ctr">
              <a:lnSpc>
                <a:spcPct val="100000"/>
              </a:lnSpc>
              <a:spcBef>
                <a:spcPts val="1600"/>
              </a:spcBef>
              <a:spcAft>
                <a:spcPts val="0"/>
              </a:spcAft>
              <a:buClr>
                <a:srgbClr val="434343"/>
              </a:buClr>
              <a:buSzPts val="1200"/>
              <a:buFont typeface="Roboto Condensed Light"/>
              <a:buChar char="■"/>
              <a:defRPr/>
            </a:lvl6pPr>
            <a:lvl7pPr lvl="6" rtl="0" algn="ctr">
              <a:lnSpc>
                <a:spcPct val="100000"/>
              </a:lnSpc>
              <a:spcBef>
                <a:spcPts val="1600"/>
              </a:spcBef>
              <a:spcAft>
                <a:spcPts val="0"/>
              </a:spcAft>
              <a:buClr>
                <a:srgbClr val="434343"/>
              </a:buClr>
              <a:buSzPts val="1200"/>
              <a:buFont typeface="Roboto Condensed Light"/>
              <a:buChar char="●"/>
              <a:defRPr/>
            </a:lvl7pPr>
            <a:lvl8pPr lvl="7" rtl="0" algn="ctr">
              <a:lnSpc>
                <a:spcPct val="100000"/>
              </a:lnSpc>
              <a:spcBef>
                <a:spcPts val="1600"/>
              </a:spcBef>
              <a:spcAft>
                <a:spcPts val="0"/>
              </a:spcAft>
              <a:buClr>
                <a:srgbClr val="434343"/>
              </a:buClr>
              <a:buSzPts val="1200"/>
              <a:buFont typeface="Roboto Condensed Light"/>
              <a:buChar char="○"/>
              <a:defRPr/>
            </a:lvl8pPr>
            <a:lvl9pPr lvl="8" rtl="0" algn="ctr">
              <a:lnSpc>
                <a:spcPct val="100000"/>
              </a:lnSpc>
              <a:spcBef>
                <a:spcPts val="1600"/>
              </a:spcBef>
              <a:spcAft>
                <a:spcPts val="1600"/>
              </a:spcAft>
              <a:buClr>
                <a:srgbClr val="434343"/>
              </a:buClr>
              <a:buSzPts val="1200"/>
              <a:buFont typeface="Roboto Condensed Light"/>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4">
    <p:spTree>
      <p:nvGrpSpPr>
        <p:cNvPr id="125" name="Shape 125"/>
        <p:cNvGrpSpPr/>
        <p:nvPr/>
      </p:nvGrpSpPr>
      <p:grpSpPr>
        <a:xfrm>
          <a:off x="0" y="0"/>
          <a:ext cx="0" cy="0"/>
          <a:chOff x="0" y="0"/>
          <a:chExt cx="0" cy="0"/>
        </a:xfrm>
      </p:grpSpPr>
      <p:pic>
        <p:nvPicPr>
          <p:cNvPr id="126" name="Google Shape;126;p22"/>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127" name="Google Shape;127;p22"/>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2"/>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txBox="1"/>
          <p:nvPr>
            <p:ph type="title"/>
          </p:nvPr>
        </p:nvSpPr>
        <p:spPr>
          <a:xfrm>
            <a:off x="1705350" y="3216325"/>
            <a:ext cx="5733300" cy="629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30" name="Google Shape;130;p22"/>
          <p:cNvSpPr txBox="1"/>
          <p:nvPr>
            <p:ph idx="1" type="subTitle"/>
          </p:nvPr>
        </p:nvSpPr>
        <p:spPr>
          <a:xfrm>
            <a:off x="1704900" y="3912450"/>
            <a:ext cx="5734200" cy="571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4_2">
    <p:spTree>
      <p:nvGrpSpPr>
        <p:cNvPr id="131" name="Shape 131"/>
        <p:cNvGrpSpPr/>
        <p:nvPr/>
      </p:nvGrpSpPr>
      <p:grpSpPr>
        <a:xfrm>
          <a:off x="0" y="0"/>
          <a:ext cx="0" cy="0"/>
          <a:chOff x="0" y="0"/>
          <a:chExt cx="0" cy="0"/>
        </a:xfrm>
      </p:grpSpPr>
      <p:pic>
        <p:nvPicPr>
          <p:cNvPr id="132" name="Google Shape;132;p23"/>
          <p:cNvPicPr preferRelativeResize="0"/>
          <p:nvPr/>
        </p:nvPicPr>
        <p:blipFill rotWithShape="1">
          <a:blip r:embed="rId2">
            <a:alphaModFix amt="50000"/>
          </a:blip>
          <a:srcRect b="0" l="0" r="0" t="0"/>
          <a:stretch/>
        </p:blipFill>
        <p:spPr>
          <a:xfrm>
            <a:off x="0" y="100"/>
            <a:ext cx="9144000" cy="5143500"/>
          </a:xfrm>
          <a:prstGeom prst="rect">
            <a:avLst/>
          </a:prstGeom>
          <a:noFill/>
          <a:ln>
            <a:noFill/>
          </a:ln>
        </p:spPr>
      </p:pic>
      <p:sp>
        <p:nvSpPr>
          <p:cNvPr id="133" name="Google Shape;133;p23"/>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3"/>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txBox="1"/>
          <p:nvPr>
            <p:ph type="title"/>
          </p:nvPr>
        </p:nvSpPr>
        <p:spPr>
          <a:xfrm>
            <a:off x="1685013" y="1770938"/>
            <a:ext cx="3717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36" name="Google Shape;136;p23"/>
          <p:cNvSpPr txBox="1"/>
          <p:nvPr>
            <p:ph idx="1" type="subTitle"/>
          </p:nvPr>
        </p:nvSpPr>
        <p:spPr>
          <a:xfrm>
            <a:off x="1685013" y="2550863"/>
            <a:ext cx="3717300" cy="821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4_2">
    <p:spTree>
      <p:nvGrpSpPr>
        <p:cNvPr id="137" name="Shape 137"/>
        <p:cNvGrpSpPr/>
        <p:nvPr/>
      </p:nvGrpSpPr>
      <p:grpSpPr>
        <a:xfrm>
          <a:off x="0" y="0"/>
          <a:ext cx="0" cy="0"/>
          <a:chOff x="0" y="0"/>
          <a:chExt cx="0" cy="0"/>
        </a:xfrm>
      </p:grpSpPr>
      <p:pic>
        <p:nvPicPr>
          <p:cNvPr id="138" name="Google Shape;138;p24"/>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139" name="Google Shape;139;p24"/>
          <p:cNvSpPr/>
          <p:nvPr/>
        </p:nvSpPr>
        <p:spPr>
          <a:xfrm>
            <a:off x="1284525" y="814950"/>
            <a:ext cx="6574800" cy="351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p:nvPr/>
        </p:nvSpPr>
        <p:spPr>
          <a:xfrm>
            <a:off x="1386171" y="896518"/>
            <a:ext cx="6371400" cy="3350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txBox="1"/>
          <p:nvPr>
            <p:ph type="title"/>
          </p:nvPr>
        </p:nvSpPr>
        <p:spPr>
          <a:xfrm>
            <a:off x="3067200" y="1644650"/>
            <a:ext cx="3009600" cy="711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4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42" name="Google Shape;142;p24"/>
          <p:cNvSpPr txBox="1"/>
          <p:nvPr>
            <p:ph idx="1" type="subTitle"/>
          </p:nvPr>
        </p:nvSpPr>
        <p:spPr>
          <a:xfrm>
            <a:off x="2646000" y="2463413"/>
            <a:ext cx="3852000" cy="100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4_2_1">
    <p:spTree>
      <p:nvGrpSpPr>
        <p:cNvPr id="143" name="Shape 143"/>
        <p:cNvGrpSpPr/>
        <p:nvPr/>
      </p:nvGrpSpPr>
      <p:grpSpPr>
        <a:xfrm>
          <a:off x="0" y="0"/>
          <a:ext cx="0" cy="0"/>
          <a:chOff x="0" y="0"/>
          <a:chExt cx="0" cy="0"/>
        </a:xfrm>
      </p:grpSpPr>
      <p:pic>
        <p:nvPicPr>
          <p:cNvPr id="144" name="Google Shape;144;p25"/>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145" name="Google Shape;145;p25"/>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5"/>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5"/>
          <p:cNvSpPr txBox="1"/>
          <p:nvPr>
            <p:ph type="title"/>
          </p:nvPr>
        </p:nvSpPr>
        <p:spPr>
          <a:xfrm>
            <a:off x="4255550" y="1632750"/>
            <a:ext cx="32358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48" name="Google Shape;148;p25"/>
          <p:cNvSpPr txBox="1"/>
          <p:nvPr>
            <p:ph idx="1" type="subTitle"/>
          </p:nvPr>
        </p:nvSpPr>
        <p:spPr>
          <a:xfrm>
            <a:off x="4255550" y="2412675"/>
            <a:ext cx="3235800" cy="821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4_1_2">
    <p:spTree>
      <p:nvGrpSpPr>
        <p:cNvPr id="149" name="Shape 149"/>
        <p:cNvGrpSpPr/>
        <p:nvPr/>
      </p:nvGrpSpPr>
      <p:grpSpPr>
        <a:xfrm>
          <a:off x="0" y="0"/>
          <a:ext cx="0" cy="0"/>
          <a:chOff x="0" y="0"/>
          <a:chExt cx="0" cy="0"/>
        </a:xfrm>
      </p:grpSpPr>
      <p:pic>
        <p:nvPicPr>
          <p:cNvPr id="150" name="Google Shape;150;p26"/>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151" name="Google Shape;151;p26"/>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6"/>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6"/>
          <p:cNvSpPr txBox="1"/>
          <p:nvPr>
            <p:ph type="title"/>
          </p:nvPr>
        </p:nvSpPr>
        <p:spPr>
          <a:xfrm>
            <a:off x="722376" y="539496"/>
            <a:ext cx="7708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54" name="Google Shape;154;p26"/>
          <p:cNvSpPr txBox="1"/>
          <p:nvPr>
            <p:ph idx="1" type="subTitle"/>
          </p:nvPr>
        </p:nvSpPr>
        <p:spPr>
          <a:xfrm>
            <a:off x="713100" y="1291175"/>
            <a:ext cx="7708500" cy="783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200"/>
              <a:buChar char="●"/>
              <a:defRPr/>
            </a:lvl1pPr>
            <a:lvl2pPr lvl="1" rtl="0" algn="ctr">
              <a:lnSpc>
                <a:spcPct val="100000"/>
              </a:lnSpc>
              <a:spcBef>
                <a:spcPts val="0"/>
              </a:spcBef>
              <a:spcAft>
                <a:spcPts val="0"/>
              </a:spcAft>
              <a:buClr>
                <a:srgbClr val="434343"/>
              </a:buClr>
              <a:buSzPts val="1200"/>
              <a:buFont typeface="Roboto Condensed Light"/>
              <a:buChar char="○"/>
              <a:defRPr/>
            </a:lvl2pPr>
            <a:lvl3pPr lvl="2" rtl="0" algn="ctr">
              <a:lnSpc>
                <a:spcPct val="100000"/>
              </a:lnSpc>
              <a:spcBef>
                <a:spcPts val="1600"/>
              </a:spcBef>
              <a:spcAft>
                <a:spcPts val="0"/>
              </a:spcAft>
              <a:buClr>
                <a:srgbClr val="434343"/>
              </a:buClr>
              <a:buSzPts val="1200"/>
              <a:buFont typeface="Roboto Condensed Light"/>
              <a:buChar char="■"/>
              <a:defRPr/>
            </a:lvl3pPr>
            <a:lvl4pPr lvl="3" rtl="0" algn="ctr">
              <a:lnSpc>
                <a:spcPct val="100000"/>
              </a:lnSpc>
              <a:spcBef>
                <a:spcPts val="1600"/>
              </a:spcBef>
              <a:spcAft>
                <a:spcPts val="0"/>
              </a:spcAft>
              <a:buClr>
                <a:srgbClr val="434343"/>
              </a:buClr>
              <a:buSzPts val="1200"/>
              <a:buFont typeface="Roboto Condensed Light"/>
              <a:buChar char="●"/>
              <a:defRPr/>
            </a:lvl4pPr>
            <a:lvl5pPr lvl="4" rtl="0" algn="ctr">
              <a:lnSpc>
                <a:spcPct val="100000"/>
              </a:lnSpc>
              <a:spcBef>
                <a:spcPts val="1600"/>
              </a:spcBef>
              <a:spcAft>
                <a:spcPts val="0"/>
              </a:spcAft>
              <a:buClr>
                <a:srgbClr val="434343"/>
              </a:buClr>
              <a:buSzPts val="1200"/>
              <a:buFont typeface="Roboto Condensed Light"/>
              <a:buChar char="○"/>
              <a:defRPr/>
            </a:lvl5pPr>
            <a:lvl6pPr lvl="5" rtl="0" algn="ctr">
              <a:lnSpc>
                <a:spcPct val="100000"/>
              </a:lnSpc>
              <a:spcBef>
                <a:spcPts val="1600"/>
              </a:spcBef>
              <a:spcAft>
                <a:spcPts val="0"/>
              </a:spcAft>
              <a:buClr>
                <a:srgbClr val="434343"/>
              </a:buClr>
              <a:buSzPts val="1200"/>
              <a:buFont typeface="Roboto Condensed Light"/>
              <a:buChar char="■"/>
              <a:defRPr/>
            </a:lvl6pPr>
            <a:lvl7pPr lvl="6" rtl="0" algn="ctr">
              <a:lnSpc>
                <a:spcPct val="100000"/>
              </a:lnSpc>
              <a:spcBef>
                <a:spcPts val="1600"/>
              </a:spcBef>
              <a:spcAft>
                <a:spcPts val="0"/>
              </a:spcAft>
              <a:buClr>
                <a:srgbClr val="434343"/>
              </a:buClr>
              <a:buSzPts val="1200"/>
              <a:buFont typeface="Roboto Condensed Light"/>
              <a:buChar char="●"/>
              <a:defRPr/>
            </a:lvl7pPr>
            <a:lvl8pPr lvl="7" rtl="0" algn="ctr">
              <a:lnSpc>
                <a:spcPct val="100000"/>
              </a:lnSpc>
              <a:spcBef>
                <a:spcPts val="1600"/>
              </a:spcBef>
              <a:spcAft>
                <a:spcPts val="0"/>
              </a:spcAft>
              <a:buClr>
                <a:srgbClr val="434343"/>
              </a:buClr>
              <a:buSzPts val="1200"/>
              <a:buFont typeface="Roboto Condensed Light"/>
              <a:buChar char="○"/>
              <a:defRPr/>
            </a:lvl8pPr>
            <a:lvl9pPr lvl="8" rtl="0" algn="ctr">
              <a:lnSpc>
                <a:spcPct val="100000"/>
              </a:lnSpc>
              <a:spcBef>
                <a:spcPts val="1600"/>
              </a:spcBef>
              <a:spcAft>
                <a:spcPts val="1600"/>
              </a:spcAft>
              <a:buClr>
                <a:srgbClr val="434343"/>
              </a:buClr>
              <a:buSzPts val="1200"/>
              <a:buFont typeface="Roboto Condensed Light"/>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14_1">
    <p:spTree>
      <p:nvGrpSpPr>
        <p:cNvPr id="155" name="Shape 155"/>
        <p:cNvGrpSpPr/>
        <p:nvPr/>
      </p:nvGrpSpPr>
      <p:grpSpPr>
        <a:xfrm>
          <a:off x="0" y="0"/>
          <a:ext cx="0" cy="0"/>
          <a:chOff x="0" y="0"/>
          <a:chExt cx="0" cy="0"/>
        </a:xfrm>
      </p:grpSpPr>
      <p:sp>
        <p:nvSpPr>
          <p:cNvPr id="156" name="Google Shape;156;p27"/>
          <p:cNvSpPr txBox="1"/>
          <p:nvPr>
            <p:ph type="title"/>
          </p:nvPr>
        </p:nvSpPr>
        <p:spPr>
          <a:xfrm>
            <a:off x="1045050" y="880050"/>
            <a:ext cx="3528600" cy="198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3100"/>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4_1_1">
    <p:spTree>
      <p:nvGrpSpPr>
        <p:cNvPr id="157" name="Shape 157"/>
        <p:cNvGrpSpPr/>
        <p:nvPr/>
      </p:nvGrpSpPr>
      <p:grpSpPr>
        <a:xfrm>
          <a:off x="0" y="0"/>
          <a:ext cx="0" cy="0"/>
          <a:chOff x="0" y="0"/>
          <a:chExt cx="0" cy="0"/>
        </a:xfrm>
      </p:grpSpPr>
      <p:pic>
        <p:nvPicPr>
          <p:cNvPr id="158" name="Google Shape;158;p28"/>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159" name="Google Shape;159;p28"/>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8"/>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txBox="1"/>
          <p:nvPr>
            <p:ph idx="1" type="subTitle"/>
          </p:nvPr>
        </p:nvSpPr>
        <p:spPr>
          <a:xfrm>
            <a:off x="720075" y="1319400"/>
            <a:ext cx="3851700" cy="31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200"/>
              <a:buChar char="●"/>
              <a:defRPr/>
            </a:lvl1pPr>
            <a:lvl2pPr lvl="1" rtl="0" algn="ctr">
              <a:lnSpc>
                <a:spcPct val="100000"/>
              </a:lnSpc>
              <a:spcBef>
                <a:spcPts val="0"/>
              </a:spcBef>
              <a:spcAft>
                <a:spcPts val="0"/>
              </a:spcAft>
              <a:buClr>
                <a:srgbClr val="434343"/>
              </a:buClr>
              <a:buSzPts val="1200"/>
              <a:buFont typeface="Roboto Condensed Light"/>
              <a:buChar char="○"/>
              <a:defRPr/>
            </a:lvl2pPr>
            <a:lvl3pPr lvl="2" rtl="0" algn="ctr">
              <a:lnSpc>
                <a:spcPct val="100000"/>
              </a:lnSpc>
              <a:spcBef>
                <a:spcPts val="1600"/>
              </a:spcBef>
              <a:spcAft>
                <a:spcPts val="0"/>
              </a:spcAft>
              <a:buClr>
                <a:srgbClr val="434343"/>
              </a:buClr>
              <a:buSzPts val="1200"/>
              <a:buFont typeface="Roboto Condensed Light"/>
              <a:buChar char="■"/>
              <a:defRPr/>
            </a:lvl3pPr>
            <a:lvl4pPr lvl="3" rtl="0" algn="ctr">
              <a:lnSpc>
                <a:spcPct val="100000"/>
              </a:lnSpc>
              <a:spcBef>
                <a:spcPts val="1600"/>
              </a:spcBef>
              <a:spcAft>
                <a:spcPts val="0"/>
              </a:spcAft>
              <a:buClr>
                <a:srgbClr val="434343"/>
              </a:buClr>
              <a:buSzPts val="1200"/>
              <a:buFont typeface="Roboto Condensed Light"/>
              <a:buChar char="●"/>
              <a:defRPr/>
            </a:lvl4pPr>
            <a:lvl5pPr lvl="4" rtl="0" algn="ctr">
              <a:lnSpc>
                <a:spcPct val="100000"/>
              </a:lnSpc>
              <a:spcBef>
                <a:spcPts val="1600"/>
              </a:spcBef>
              <a:spcAft>
                <a:spcPts val="0"/>
              </a:spcAft>
              <a:buClr>
                <a:srgbClr val="434343"/>
              </a:buClr>
              <a:buSzPts val="1200"/>
              <a:buFont typeface="Roboto Condensed Light"/>
              <a:buChar char="○"/>
              <a:defRPr/>
            </a:lvl5pPr>
            <a:lvl6pPr lvl="5" rtl="0" algn="ctr">
              <a:lnSpc>
                <a:spcPct val="100000"/>
              </a:lnSpc>
              <a:spcBef>
                <a:spcPts val="1600"/>
              </a:spcBef>
              <a:spcAft>
                <a:spcPts val="0"/>
              </a:spcAft>
              <a:buClr>
                <a:srgbClr val="434343"/>
              </a:buClr>
              <a:buSzPts val="1200"/>
              <a:buFont typeface="Roboto Condensed Light"/>
              <a:buChar char="■"/>
              <a:defRPr/>
            </a:lvl6pPr>
            <a:lvl7pPr lvl="6" rtl="0" algn="ctr">
              <a:lnSpc>
                <a:spcPct val="100000"/>
              </a:lnSpc>
              <a:spcBef>
                <a:spcPts val="1600"/>
              </a:spcBef>
              <a:spcAft>
                <a:spcPts val="0"/>
              </a:spcAft>
              <a:buClr>
                <a:srgbClr val="434343"/>
              </a:buClr>
              <a:buSzPts val="1200"/>
              <a:buFont typeface="Roboto Condensed Light"/>
              <a:buChar char="●"/>
              <a:defRPr/>
            </a:lvl7pPr>
            <a:lvl8pPr lvl="7" rtl="0" algn="ctr">
              <a:lnSpc>
                <a:spcPct val="100000"/>
              </a:lnSpc>
              <a:spcBef>
                <a:spcPts val="1600"/>
              </a:spcBef>
              <a:spcAft>
                <a:spcPts val="0"/>
              </a:spcAft>
              <a:buClr>
                <a:srgbClr val="434343"/>
              </a:buClr>
              <a:buSzPts val="1200"/>
              <a:buFont typeface="Roboto Condensed Light"/>
              <a:buChar char="○"/>
              <a:defRPr/>
            </a:lvl8pPr>
            <a:lvl9pPr lvl="8" rtl="0" algn="ctr">
              <a:lnSpc>
                <a:spcPct val="100000"/>
              </a:lnSpc>
              <a:spcBef>
                <a:spcPts val="1600"/>
              </a:spcBef>
              <a:spcAft>
                <a:spcPts val="1600"/>
              </a:spcAft>
              <a:buClr>
                <a:srgbClr val="434343"/>
              </a:buClr>
              <a:buSzPts val="1200"/>
              <a:buFont typeface="Roboto Condensed Light"/>
              <a:buChar char="■"/>
              <a:defRPr/>
            </a:lvl9pPr>
          </a:lstStyle>
          <a:p/>
        </p:txBody>
      </p:sp>
      <p:sp>
        <p:nvSpPr>
          <p:cNvPr id="162" name="Google Shape;162;p28"/>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63" name="Google Shape;163;p28"/>
          <p:cNvSpPr txBox="1"/>
          <p:nvPr>
            <p:ph idx="2" type="subTitle"/>
          </p:nvPr>
        </p:nvSpPr>
        <p:spPr>
          <a:xfrm>
            <a:off x="4572000" y="1319400"/>
            <a:ext cx="3851700" cy="31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200"/>
              <a:buChar char="●"/>
              <a:defRPr/>
            </a:lvl1pPr>
            <a:lvl2pPr lvl="1" rtl="0" algn="ctr">
              <a:lnSpc>
                <a:spcPct val="100000"/>
              </a:lnSpc>
              <a:spcBef>
                <a:spcPts val="0"/>
              </a:spcBef>
              <a:spcAft>
                <a:spcPts val="0"/>
              </a:spcAft>
              <a:buClr>
                <a:srgbClr val="434343"/>
              </a:buClr>
              <a:buSzPts val="1200"/>
              <a:buFont typeface="Roboto Condensed Light"/>
              <a:buChar char="○"/>
              <a:defRPr/>
            </a:lvl2pPr>
            <a:lvl3pPr lvl="2" rtl="0" algn="ctr">
              <a:lnSpc>
                <a:spcPct val="100000"/>
              </a:lnSpc>
              <a:spcBef>
                <a:spcPts val="1600"/>
              </a:spcBef>
              <a:spcAft>
                <a:spcPts val="0"/>
              </a:spcAft>
              <a:buClr>
                <a:srgbClr val="434343"/>
              </a:buClr>
              <a:buSzPts val="1200"/>
              <a:buFont typeface="Roboto Condensed Light"/>
              <a:buChar char="■"/>
              <a:defRPr/>
            </a:lvl3pPr>
            <a:lvl4pPr lvl="3" rtl="0" algn="ctr">
              <a:lnSpc>
                <a:spcPct val="100000"/>
              </a:lnSpc>
              <a:spcBef>
                <a:spcPts val="1600"/>
              </a:spcBef>
              <a:spcAft>
                <a:spcPts val="0"/>
              </a:spcAft>
              <a:buClr>
                <a:srgbClr val="434343"/>
              </a:buClr>
              <a:buSzPts val="1200"/>
              <a:buFont typeface="Roboto Condensed Light"/>
              <a:buChar char="●"/>
              <a:defRPr/>
            </a:lvl4pPr>
            <a:lvl5pPr lvl="4" rtl="0" algn="ctr">
              <a:lnSpc>
                <a:spcPct val="100000"/>
              </a:lnSpc>
              <a:spcBef>
                <a:spcPts val="1600"/>
              </a:spcBef>
              <a:spcAft>
                <a:spcPts val="0"/>
              </a:spcAft>
              <a:buClr>
                <a:srgbClr val="434343"/>
              </a:buClr>
              <a:buSzPts val="1200"/>
              <a:buFont typeface="Roboto Condensed Light"/>
              <a:buChar char="○"/>
              <a:defRPr/>
            </a:lvl5pPr>
            <a:lvl6pPr lvl="5" rtl="0" algn="ctr">
              <a:lnSpc>
                <a:spcPct val="100000"/>
              </a:lnSpc>
              <a:spcBef>
                <a:spcPts val="1600"/>
              </a:spcBef>
              <a:spcAft>
                <a:spcPts val="0"/>
              </a:spcAft>
              <a:buClr>
                <a:srgbClr val="434343"/>
              </a:buClr>
              <a:buSzPts val="1200"/>
              <a:buFont typeface="Roboto Condensed Light"/>
              <a:buChar char="■"/>
              <a:defRPr/>
            </a:lvl6pPr>
            <a:lvl7pPr lvl="6" rtl="0" algn="ctr">
              <a:lnSpc>
                <a:spcPct val="100000"/>
              </a:lnSpc>
              <a:spcBef>
                <a:spcPts val="1600"/>
              </a:spcBef>
              <a:spcAft>
                <a:spcPts val="0"/>
              </a:spcAft>
              <a:buClr>
                <a:srgbClr val="434343"/>
              </a:buClr>
              <a:buSzPts val="1200"/>
              <a:buFont typeface="Roboto Condensed Light"/>
              <a:buChar char="●"/>
              <a:defRPr/>
            </a:lvl7pPr>
            <a:lvl8pPr lvl="7" rtl="0" algn="ctr">
              <a:lnSpc>
                <a:spcPct val="100000"/>
              </a:lnSpc>
              <a:spcBef>
                <a:spcPts val="1600"/>
              </a:spcBef>
              <a:spcAft>
                <a:spcPts val="0"/>
              </a:spcAft>
              <a:buClr>
                <a:srgbClr val="434343"/>
              </a:buClr>
              <a:buSzPts val="1200"/>
              <a:buFont typeface="Roboto Condensed Light"/>
              <a:buChar char="○"/>
              <a:defRPr/>
            </a:lvl8pPr>
            <a:lvl9pPr lvl="8" rtl="0" algn="ctr">
              <a:lnSpc>
                <a:spcPct val="100000"/>
              </a:lnSpc>
              <a:spcBef>
                <a:spcPts val="1600"/>
              </a:spcBef>
              <a:spcAft>
                <a:spcPts val="1600"/>
              </a:spcAft>
              <a:buClr>
                <a:srgbClr val="434343"/>
              </a:buClr>
              <a:buSzPts val="1200"/>
              <a:buFont typeface="Roboto Condensed Light"/>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6_6">
    <p:spTree>
      <p:nvGrpSpPr>
        <p:cNvPr id="164" name="Shape 164"/>
        <p:cNvGrpSpPr/>
        <p:nvPr/>
      </p:nvGrpSpPr>
      <p:grpSpPr>
        <a:xfrm>
          <a:off x="0" y="0"/>
          <a:ext cx="0" cy="0"/>
          <a:chOff x="0" y="0"/>
          <a:chExt cx="0" cy="0"/>
        </a:xfrm>
      </p:grpSpPr>
      <p:pic>
        <p:nvPicPr>
          <p:cNvPr id="165" name="Google Shape;165;p29"/>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166" name="Google Shape;166;p29"/>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9"/>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69" name="Google Shape;169;p29"/>
          <p:cNvSpPr txBox="1"/>
          <p:nvPr>
            <p:ph idx="2" type="title"/>
          </p:nvPr>
        </p:nvSpPr>
        <p:spPr>
          <a:xfrm>
            <a:off x="1187602" y="1384750"/>
            <a:ext cx="32277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0" name="Google Shape;170;p29"/>
          <p:cNvSpPr txBox="1"/>
          <p:nvPr>
            <p:ph idx="1" type="subTitle"/>
          </p:nvPr>
        </p:nvSpPr>
        <p:spPr>
          <a:xfrm>
            <a:off x="1187602" y="1912450"/>
            <a:ext cx="32277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1" name="Google Shape;171;p29"/>
          <p:cNvSpPr txBox="1"/>
          <p:nvPr>
            <p:ph idx="3" type="title"/>
          </p:nvPr>
        </p:nvSpPr>
        <p:spPr>
          <a:xfrm>
            <a:off x="1187602" y="2989200"/>
            <a:ext cx="3227700" cy="527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2" name="Google Shape;172;p29"/>
          <p:cNvSpPr txBox="1"/>
          <p:nvPr>
            <p:ph idx="4" type="subTitle"/>
          </p:nvPr>
        </p:nvSpPr>
        <p:spPr>
          <a:xfrm>
            <a:off x="1187613" y="3516900"/>
            <a:ext cx="3232200" cy="86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30"/>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0"/>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0"/>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77" name="Google Shape;177;p30"/>
          <p:cNvSpPr txBox="1"/>
          <p:nvPr>
            <p:ph idx="2" type="title"/>
          </p:nvPr>
        </p:nvSpPr>
        <p:spPr>
          <a:xfrm>
            <a:off x="937700" y="26265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8" name="Google Shape;178;p30"/>
          <p:cNvSpPr txBox="1"/>
          <p:nvPr>
            <p:ph idx="1" type="subTitle"/>
          </p:nvPr>
        </p:nvSpPr>
        <p:spPr>
          <a:xfrm>
            <a:off x="937700" y="3037975"/>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9" name="Google Shape;179;p30"/>
          <p:cNvSpPr txBox="1"/>
          <p:nvPr>
            <p:ph idx="3" type="title"/>
          </p:nvPr>
        </p:nvSpPr>
        <p:spPr>
          <a:xfrm>
            <a:off x="3484419" y="26265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0" name="Google Shape;180;p30"/>
          <p:cNvSpPr txBox="1"/>
          <p:nvPr>
            <p:ph idx="4" type="subTitle"/>
          </p:nvPr>
        </p:nvSpPr>
        <p:spPr>
          <a:xfrm>
            <a:off x="3484421" y="3037975"/>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1" name="Google Shape;181;p30"/>
          <p:cNvSpPr txBox="1"/>
          <p:nvPr>
            <p:ph idx="5" type="title"/>
          </p:nvPr>
        </p:nvSpPr>
        <p:spPr>
          <a:xfrm>
            <a:off x="6031146" y="2626550"/>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2" name="Google Shape;182;p30"/>
          <p:cNvSpPr txBox="1"/>
          <p:nvPr>
            <p:ph idx="6" type="subTitle"/>
          </p:nvPr>
        </p:nvSpPr>
        <p:spPr>
          <a:xfrm>
            <a:off x="6031149" y="3037975"/>
            <a:ext cx="21753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3" name="Google Shape;23;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AutoNum type="arabicPeriod"/>
              <a:defRPr sz="1250">
                <a:solidFill>
                  <a:srgbClr val="434343"/>
                </a:solidFill>
              </a:defRPr>
            </a:lvl1pPr>
            <a:lvl2pPr indent="-304800" lvl="1" marL="9144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2">
    <p:bg>
      <p:bgPr>
        <a:blipFill>
          <a:blip r:embed="rId2">
            <a:alphaModFix/>
          </a:blip>
          <a:stretch>
            <a:fillRect/>
          </a:stretch>
        </a:blipFill>
      </p:bgPr>
    </p:bg>
    <p:spTree>
      <p:nvGrpSpPr>
        <p:cNvPr id="183" name="Shape 183"/>
        <p:cNvGrpSpPr/>
        <p:nvPr/>
      </p:nvGrpSpPr>
      <p:grpSpPr>
        <a:xfrm>
          <a:off x="0" y="0"/>
          <a:ext cx="0" cy="0"/>
          <a:chOff x="0" y="0"/>
          <a:chExt cx="0" cy="0"/>
        </a:xfrm>
      </p:grpSpPr>
      <p:sp>
        <p:nvSpPr>
          <p:cNvPr id="184" name="Google Shape;184;p31"/>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1"/>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1"/>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87" name="Google Shape;187;p31"/>
          <p:cNvSpPr txBox="1"/>
          <p:nvPr>
            <p:ph idx="2" type="title"/>
          </p:nvPr>
        </p:nvSpPr>
        <p:spPr>
          <a:xfrm>
            <a:off x="498375" y="2855150"/>
            <a:ext cx="2771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8" name="Google Shape;188;p31"/>
          <p:cNvSpPr txBox="1"/>
          <p:nvPr>
            <p:ph idx="1" type="subTitle"/>
          </p:nvPr>
        </p:nvSpPr>
        <p:spPr>
          <a:xfrm>
            <a:off x="796275" y="3342775"/>
            <a:ext cx="2175300" cy="63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9" name="Google Shape;189;p31"/>
          <p:cNvSpPr txBox="1"/>
          <p:nvPr>
            <p:ph idx="3" type="title"/>
          </p:nvPr>
        </p:nvSpPr>
        <p:spPr>
          <a:xfrm>
            <a:off x="3186575" y="2855150"/>
            <a:ext cx="2771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0" name="Google Shape;190;p31"/>
          <p:cNvSpPr txBox="1"/>
          <p:nvPr>
            <p:ph idx="4" type="subTitle"/>
          </p:nvPr>
        </p:nvSpPr>
        <p:spPr>
          <a:xfrm>
            <a:off x="3484475" y="3342775"/>
            <a:ext cx="2175300" cy="63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1" name="Google Shape;191;p31"/>
          <p:cNvSpPr txBox="1"/>
          <p:nvPr>
            <p:ph idx="5" type="title"/>
          </p:nvPr>
        </p:nvSpPr>
        <p:spPr>
          <a:xfrm>
            <a:off x="5874676" y="2855150"/>
            <a:ext cx="2771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2" name="Google Shape;192;p31"/>
          <p:cNvSpPr txBox="1"/>
          <p:nvPr>
            <p:ph idx="6" type="subTitle"/>
          </p:nvPr>
        </p:nvSpPr>
        <p:spPr>
          <a:xfrm>
            <a:off x="6172576" y="3342775"/>
            <a:ext cx="2175300" cy="636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3" name="Google Shape;193;p31"/>
          <p:cNvSpPr txBox="1"/>
          <p:nvPr>
            <p:ph hasCustomPrompt="1" idx="7" type="title"/>
          </p:nvPr>
        </p:nvSpPr>
        <p:spPr>
          <a:xfrm>
            <a:off x="1519425" y="2277200"/>
            <a:ext cx="729000" cy="37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194" name="Google Shape;194;p31"/>
          <p:cNvSpPr txBox="1"/>
          <p:nvPr>
            <p:ph hasCustomPrompt="1" idx="8" type="title"/>
          </p:nvPr>
        </p:nvSpPr>
        <p:spPr>
          <a:xfrm>
            <a:off x="4207625" y="2277200"/>
            <a:ext cx="729000" cy="37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195" name="Google Shape;195;p31"/>
          <p:cNvSpPr txBox="1"/>
          <p:nvPr>
            <p:ph hasCustomPrompt="1" idx="9" type="title"/>
          </p:nvPr>
        </p:nvSpPr>
        <p:spPr>
          <a:xfrm>
            <a:off x="6895825" y="2277200"/>
            <a:ext cx="729000" cy="37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3">
    <p:bg>
      <p:bgPr>
        <a:blipFill>
          <a:blip r:embed="rId2">
            <a:alphaModFix/>
          </a:blip>
          <a:stretch>
            <a:fillRect/>
          </a:stretch>
        </a:blipFill>
      </p:bgPr>
    </p:bg>
    <p:spTree>
      <p:nvGrpSpPr>
        <p:cNvPr id="196" name="Shape 196"/>
        <p:cNvGrpSpPr/>
        <p:nvPr/>
      </p:nvGrpSpPr>
      <p:grpSpPr>
        <a:xfrm>
          <a:off x="0" y="0"/>
          <a:ext cx="0" cy="0"/>
          <a:chOff x="0" y="0"/>
          <a:chExt cx="0" cy="0"/>
        </a:xfrm>
      </p:grpSpPr>
      <p:sp>
        <p:nvSpPr>
          <p:cNvPr id="197" name="Google Shape;197;p32"/>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2"/>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2"/>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00" name="Google Shape;200;p32"/>
          <p:cNvSpPr txBox="1"/>
          <p:nvPr>
            <p:ph idx="2" type="title"/>
          </p:nvPr>
        </p:nvSpPr>
        <p:spPr>
          <a:xfrm>
            <a:off x="937700" y="141432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1" name="Google Shape;201;p32"/>
          <p:cNvSpPr txBox="1"/>
          <p:nvPr>
            <p:ph idx="1" type="subTitle"/>
          </p:nvPr>
        </p:nvSpPr>
        <p:spPr>
          <a:xfrm>
            <a:off x="1031200" y="3719425"/>
            <a:ext cx="1988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2" name="Google Shape;202;p32"/>
          <p:cNvSpPr txBox="1"/>
          <p:nvPr>
            <p:ph idx="3" type="title"/>
          </p:nvPr>
        </p:nvSpPr>
        <p:spPr>
          <a:xfrm>
            <a:off x="3484419" y="141432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3" name="Google Shape;203;p32"/>
          <p:cNvSpPr txBox="1"/>
          <p:nvPr>
            <p:ph idx="4" type="subTitle"/>
          </p:nvPr>
        </p:nvSpPr>
        <p:spPr>
          <a:xfrm>
            <a:off x="3577825" y="3719425"/>
            <a:ext cx="1988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04" name="Google Shape;204;p32"/>
          <p:cNvSpPr txBox="1"/>
          <p:nvPr>
            <p:ph idx="5" type="title"/>
          </p:nvPr>
        </p:nvSpPr>
        <p:spPr>
          <a:xfrm>
            <a:off x="6031146" y="141432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5" name="Google Shape;205;p32"/>
          <p:cNvSpPr txBox="1"/>
          <p:nvPr>
            <p:ph idx="6" type="subTitle"/>
          </p:nvPr>
        </p:nvSpPr>
        <p:spPr>
          <a:xfrm>
            <a:off x="6124600" y="3719425"/>
            <a:ext cx="1988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6_3_1">
    <p:spTree>
      <p:nvGrpSpPr>
        <p:cNvPr id="206" name="Shape 206"/>
        <p:cNvGrpSpPr/>
        <p:nvPr/>
      </p:nvGrpSpPr>
      <p:grpSpPr>
        <a:xfrm>
          <a:off x="0" y="0"/>
          <a:ext cx="0" cy="0"/>
          <a:chOff x="0" y="0"/>
          <a:chExt cx="0" cy="0"/>
        </a:xfrm>
      </p:grpSpPr>
      <p:pic>
        <p:nvPicPr>
          <p:cNvPr id="207" name="Google Shape;207;p33"/>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208" name="Google Shape;208;p33"/>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3"/>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3"/>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11" name="Google Shape;211;p33"/>
          <p:cNvSpPr txBox="1"/>
          <p:nvPr>
            <p:ph idx="2" type="title"/>
          </p:nvPr>
        </p:nvSpPr>
        <p:spPr>
          <a:xfrm>
            <a:off x="2463588" y="1281075"/>
            <a:ext cx="2314800" cy="4821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2500"/>
              <a:buNone/>
              <a:defRPr sz="25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2" name="Google Shape;212;p33"/>
          <p:cNvSpPr txBox="1"/>
          <p:nvPr>
            <p:ph idx="1" type="subTitle"/>
          </p:nvPr>
        </p:nvSpPr>
        <p:spPr>
          <a:xfrm>
            <a:off x="2463600" y="1763175"/>
            <a:ext cx="5335800" cy="502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3" name="Google Shape;213;p33"/>
          <p:cNvSpPr txBox="1"/>
          <p:nvPr>
            <p:ph idx="3" type="title"/>
          </p:nvPr>
        </p:nvSpPr>
        <p:spPr>
          <a:xfrm>
            <a:off x="2463675" y="3510486"/>
            <a:ext cx="2313300" cy="4845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2500"/>
              <a:buNone/>
              <a:defRPr sz="25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4" name="Google Shape;214;p33"/>
          <p:cNvSpPr txBox="1"/>
          <p:nvPr>
            <p:ph idx="4" type="subTitle"/>
          </p:nvPr>
        </p:nvSpPr>
        <p:spPr>
          <a:xfrm>
            <a:off x="2463825" y="3994983"/>
            <a:ext cx="5335500" cy="502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5" name="Google Shape;215;p33"/>
          <p:cNvSpPr txBox="1"/>
          <p:nvPr>
            <p:ph idx="5" type="title"/>
          </p:nvPr>
        </p:nvSpPr>
        <p:spPr>
          <a:xfrm>
            <a:off x="2464337" y="2396137"/>
            <a:ext cx="2313300" cy="4845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sz="2500">
                <a:solidFill>
                  <a:schemeClr val="dk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6" name="Google Shape;216;p33"/>
          <p:cNvSpPr txBox="1"/>
          <p:nvPr>
            <p:ph idx="6" type="subTitle"/>
          </p:nvPr>
        </p:nvSpPr>
        <p:spPr>
          <a:xfrm>
            <a:off x="2463588" y="2880630"/>
            <a:ext cx="5335800" cy="5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_1">
    <p:bg>
      <p:bgPr>
        <a:blipFill>
          <a:blip r:embed="rId2">
            <a:alphaModFix/>
          </a:blip>
          <a:stretch>
            <a:fillRect/>
          </a:stretch>
        </a:blipFill>
      </p:bgPr>
    </p:bg>
    <p:spTree>
      <p:nvGrpSpPr>
        <p:cNvPr id="217" name="Shape 217"/>
        <p:cNvGrpSpPr/>
        <p:nvPr/>
      </p:nvGrpSpPr>
      <p:grpSpPr>
        <a:xfrm>
          <a:off x="0" y="0"/>
          <a:ext cx="0" cy="0"/>
          <a:chOff x="0" y="0"/>
          <a:chExt cx="0" cy="0"/>
        </a:xfrm>
      </p:grpSpPr>
      <p:sp>
        <p:nvSpPr>
          <p:cNvPr id="218" name="Google Shape;218;p34"/>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4"/>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4"/>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1" name="Google Shape;221;p34"/>
          <p:cNvSpPr txBox="1"/>
          <p:nvPr>
            <p:ph idx="2" type="title"/>
          </p:nvPr>
        </p:nvSpPr>
        <p:spPr>
          <a:xfrm>
            <a:off x="937700" y="31871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2" name="Google Shape;222;p34"/>
          <p:cNvSpPr txBox="1"/>
          <p:nvPr>
            <p:ph idx="1" type="subTitle"/>
          </p:nvPr>
        </p:nvSpPr>
        <p:spPr>
          <a:xfrm>
            <a:off x="937700" y="3598600"/>
            <a:ext cx="2175300" cy="65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3" name="Google Shape;223;p34"/>
          <p:cNvSpPr txBox="1"/>
          <p:nvPr>
            <p:ph idx="3" type="title"/>
          </p:nvPr>
        </p:nvSpPr>
        <p:spPr>
          <a:xfrm>
            <a:off x="3484419" y="31871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 name="Google Shape;224;p34"/>
          <p:cNvSpPr txBox="1"/>
          <p:nvPr>
            <p:ph idx="4" type="subTitle"/>
          </p:nvPr>
        </p:nvSpPr>
        <p:spPr>
          <a:xfrm>
            <a:off x="3484422" y="3598600"/>
            <a:ext cx="2175300" cy="65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5" name="Google Shape;225;p34"/>
          <p:cNvSpPr txBox="1"/>
          <p:nvPr>
            <p:ph idx="5" type="title"/>
          </p:nvPr>
        </p:nvSpPr>
        <p:spPr>
          <a:xfrm>
            <a:off x="6031146" y="31871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6" name="Google Shape;226;p34"/>
          <p:cNvSpPr txBox="1"/>
          <p:nvPr>
            <p:ph idx="6" type="subTitle"/>
          </p:nvPr>
        </p:nvSpPr>
        <p:spPr>
          <a:xfrm>
            <a:off x="6031150" y="3598600"/>
            <a:ext cx="2175300" cy="650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7" name="Google Shape;227;p34"/>
          <p:cNvSpPr txBox="1"/>
          <p:nvPr>
            <p:ph hasCustomPrompt="1" idx="7" type="title"/>
          </p:nvPr>
        </p:nvSpPr>
        <p:spPr>
          <a:xfrm>
            <a:off x="1502000" y="2138804"/>
            <a:ext cx="1046700" cy="43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28" name="Google Shape;228;p34"/>
          <p:cNvSpPr txBox="1"/>
          <p:nvPr>
            <p:ph hasCustomPrompt="1" idx="8" type="title"/>
          </p:nvPr>
        </p:nvSpPr>
        <p:spPr>
          <a:xfrm>
            <a:off x="4046975" y="2138804"/>
            <a:ext cx="1046700" cy="43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29" name="Google Shape;229;p34"/>
          <p:cNvSpPr txBox="1"/>
          <p:nvPr>
            <p:ph hasCustomPrompt="1" idx="9" type="title"/>
          </p:nvPr>
        </p:nvSpPr>
        <p:spPr>
          <a:xfrm>
            <a:off x="6591950" y="2138804"/>
            <a:ext cx="1046700" cy="43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CUSTOM_6_1_1">
    <p:spTree>
      <p:nvGrpSpPr>
        <p:cNvPr id="230" name="Shape 230"/>
        <p:cNvGrpSpPr/>
        <p:nvPr/>
      </p:nvGrpSpPr>
      <p:grpSpPr>
        <a:xfrm>
          <a:off x="0" y="0"/>
          <a:ext cx="0" cy="0"/>
          <a:chOff x="0" y="0"/>
          <a:chExt cx="0" cy="0"/>
        </a:xfrm>
      </p:grpSpPr>
      <p:pic>
        <p:nvPicPr>
          <p:cNvPr id="231" name="Google Shape;231;p35"/>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232" name="Google Shape;232;p35"/>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5"/>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5"/>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35" name="Google Shape;235;p35"/>
          <p:cNvSpPr txBox="1"/>
          <p:nvPr>
            <p:ph idx="2" type="title"/>
          </p:nvPr>
        </p:nvSpPr>
        <p:spPr>
          <a:xfrm>
            <a:off x="2312869" y="1555888"/>
            <a:ext cx="2175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6" name="Google Shape;236;p35"/>
          <p:cNvSpPr txBox="1"/>
          <p:nvPr>
            <p:ph idx="1" type="subTitle"/>
          </p:nvPr>
        </p:nvSpPr>
        <p:spPr>
          <a:xfrm>
            <a:off x="2312869" y="2083588"/>
            <a:ext cx="2175300" cy="65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 name="Google Shape;237;p35"/>
          <p:cNvSpPr txBox="1"/>
          <p:nvPr>
            <p:ph idx="3" type="title"/>
          </p:nvPr>
        </p:nvSpPr>
        <p:spPr>
          <a:xfrm>
            <a:off x="2312882" y="3127600"/>
            <a:ext cx="2175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8" name="Google Shape;238;p35"/>
          <p:cNvSpPr txBox="1"/>
          <p:nvPr>
            <p:ph idx="4" type="subTitle"/>
          </p:nvPr>
        </p:nvSpPr>
        <p:spPr>
          <a:xfrm>
            <a:off x="2312882" y="3655300"/>
            <a:ext cx="2175300" cy="65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9" name="Google Shape;239;p35"/>
          <p:cNvSpPr txBox="1"/>
          <p:nvPr>
            <p:ph idx="5" type="title"/>
          </p:nvPr>
        </p:nvSpPr>
        <p:spPr>
          <a:xfrm>
            <a:off x="6138596" y="3126273"/>
            <a:ext cx="2175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0" name="Google Shape;240;p35"/>
          <p:cNvSpPr txBox="1"/>
          <p:nvPr>
            <p:ph idx="6" type="subTitle"/>
          </p:nvPr>
        </p:nvSpPr>
        <p:spPr>
          <a:xfrm>
            <a:off x="6138600" y="3656625"/>
            <a:ext cx="2175300" cy="65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 name="Google Shape;241;p35"/>
          <p:cNvSpPr txBox="1"/>
          <p:nvPr>
            <p:ph hasCustomPrompt="1" idx="7" type="title"/>
          </p:nvPr>
        </p:nvSpPr>
        <p:spPr>
          <a:xfrm>
            <a:off x="1008450" y="1929429"/>
            <a:ext cx="1046700" cy="43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42" name="Google Shape;242;p35"/>
          <p:cNvSpPr txBox="1"/>
          <p:nvPr>
            <p:ph hasCustomPrompt="1" idx="8" type="title"/>
          </p:nvPr>
        </p:nvSpPr>
        <p:spPr>
          <a:xfrm>
            <a:off x="1008450" y="3497654"/>
            <a:ext cx="1046700" cy="43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43" name="Google Shape;243;p35"/>
          <p:cNvSpPr txBox="1"/>
          <p:nvPr>
            <p:ph hasCustomPrompt="1" idx="9" type="title"/>
          </p:nvPr>
        </p:nvSpPr>
        <p:spPr>
          <a:xfrm>
            <a:off x="4834038" y="3497650"/>
            <a:ext cx="1046700" cy="43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44" name="Google Shape;244;p35"/>
          <p:cNvSpPr txBox="1"/>
          <p:nvPr>
            <p:ph idx="13" type="title"/>
          </p:nvPr>
        </p:nvSpPr>
        <p:spPr>
          <a:xfrm>
            <a:off x="6138594" y="1556138"/>
            <a:ext cx="2175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5" name="Google Shape;245;p35"/>
          <p:cNvSpPr txBox="1"/>
          <p:nvPr>
            <p:ph idx="14" type="subTitle"/>
          </p:nvPr>
        </p:nvSpPr>
        <p:spPr>
          <a:xfrm>
            <a:off x="6138597" y="2084238"/>
            <a:ext cx="2175300" cy="65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6" name="Google Shape;246;p35"/>
          <p:cNvSpPr txBox="1"/>
          <p:nvPr>
            <p:ph hasCustomPrompt="1" idx="15" type="title"/>
          </p:nvPr>
        </p:nvSpPr>
        <p:spPr>
          <a:xfrm>
            <a:off x="4835308" y="1925941"/>
            <a:ext cx="1046700" cy="43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24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bg>
      <p:bgPr>
        <a:blipFill>
          <a:blip r:embed="rId2">
            <a:alphaModFix/>
          </a:blip>
          <a:stretch>
            <a:fillRect/>
          </a:stretch>
        </a:blipFill>
      </p:bgPr>
    </p:bg>
    <p:spTree>
      <p:nvGrpSpPr>
        <p:cNvPr id="247" name="Shape 247"/>
        <p:cNvGrpSpPr/>
        <p:nvPr/>
      </p:nvGrpSpPr>
      <p:grpSpPr>
        <a:xfrm>
          <a:off x="0" y="0"/>
          <a:ext cx="0" cy="0"/>
          <a:chOff x="0" y="0"/>
          <a:chExt cx="0" cy="0"/>
        </a:xfrm>
      </p:grpSpPr>
      <p:sp>
        <p:nvSpPr>
          <p:cNvPr id="248" name="Google Shape;248;p36"/>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6"/>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6"/>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51" name="Google Shape;251;p36"/>
          <p:cNvSpPr txBox="1"/>
          <p:nvPr>
            <p:ph idx="2" type="title"/>
          </p:nvPr>
        </p:nvSpPr>
        <p:spPr>
          <a:xfrm>
            <a:off x="2287850" y="1752562"/>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2" name="Google Shape;252;p36"/>
          <p:cNvSpPr txBox="1"/>
          <p:nvPr>
            <p:ph idx="1" type="subTitle"/>
          </p:nvPr>
        </p:nvSpPr>
        <p:spPr>
          <a:xfrm>
            <a:off x="2287850" y="2163987"/>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3" name="Google Shape;253;p36"/>
          <p:cNvSpPr txBox="1"/>
          <p:nvPr>
            <p:ph idx="3" type="title"/>
          </p:nvPr>
        </p:nvSpPr>
        <p:spPr>
          <a:xfrm>
            <a:off x="4603958" y="1752562"/>
            <a:ext cx="19782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4" name="Google Shape;254;p36"/>
          <p:cNvSpPr txBox="1"/>
          <p:nvPr>
            <p:ph idx="4" type="subTitle"/>
          </p:nvPr>
        </p:nvSpPr>
        <p:spPr>
          <a:xfrm>
            <a:off x="4603954" y="2163987"/>
            <a:ext cx="1978200" cy="66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5" name="Google Shape;255;p36"/>
          <p:cNvSpPr txBox="1"/>
          <p:nvPr>
            <p:ph idx="5" type="title"/>
          </p:nvPr>
        </p:nvSpPr>
        <p:spPr>
          <a:xfrm>
            <a:off x="2287850" y="3180986"/>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6" name="Google Shape;256;p36"/>
          <p:cNvSpPr txBox="1"/>
          <p:nvPr>
            <p:ph idx="6" type="subTitle"/>
          </p:nvPr>
        </p:nvSpPr>
        <p:spPr>
          <a:xfrm>
            <a:off x="2287850" y="3592411"/>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7" name="Google Shape;257;p36"/>
          <p:cNvSpPr txBox="1"/>
          <p:nvPr>
            <p:ph idx="7" type="title"/>
          </p:nvPr>
        </p:nvSpPr>
        <p:spPr>
          <a:xfrm>
            <a:off x="4603958" y="3180986"/>
            <a:ext cx="19782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8" name="Google Shape;258;p36"/>
          <p:cNvSpPr txBox="1"/>
          <p:nvPr>
            <p:ph idx="8" type="subTitle"/>
          </p:nvPr>
        </p:nvSpPr>
        <p:spPr>
          <a:xfrm>
            <a:off x="4603954" y="3592411"/>
            <a:ext cx="1978200" cy="66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259" name="Shape 259"/>
        <p:cNvGrpSpPr/>
        <p:nvPr/>
      </p:nvGrpSpPr>
      <p:grpSpPr>
        <a:xfrm>
          <a:off x="0" y="0"/>
          <a:ext cx="0" cy="0"/>
          <a:chOff x="0" y="0"/>
          <a:chExt cx="0" cy="0"/>
        </a:xfrm>
      </p:grpSpPr>
      <p:pic>
        <p:nvPicPr>
          <p:cNvPr id="260" name="Google Shape;260;p37"/>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261" name="Google Shape;261;p37"/>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7"/>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7"/>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4" name="Google Shape;264;p37"/>
          <p:cNvSpPr txBox="1"/>
          <p:nvPr>
            <p:ph idx="2" type="title"/>
          </p:nvPr>
        </p:nvSpPr>
        <p:spPr>
          <a:xfrm>
            <a:off x="2289263" y="1513599"/>
            <a:ext cx="2176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65" name="Google Shape;265;p37"/>
          <p:cNvSpPr txBox="1"/>
          <p:nvPr>
            <p:ph idx="1" type="subTitle"/>
          </p:nvPr>
        </p:nvSpPr>
        <p:spPr>
          <a:xfrm>
            <a:off x="2289263" y="2040599"/>
            <a:ext cx="2176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6" name="Google Shape;266;p37"/>
          <p:cNvSpPr txBox="1"/>
          <p:nvPr>
            <p:ph idx="3" type="title"/>
          </p:nvPr>
        </p:nvSpPr>
        <p:spPr>
          <a:xfrm>
            <a:off x="4663077" y="1516242"/>
            <a:ext cx="21762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67" name="Google Shape;267;p37"/>
          <p:cNvSpPr txBox="1"/>
          <p:nvPr>
            <p:ph idx="4" type="subTitle"/>
          </p:nvPr>
        </p:nvSpPr>
        <p:spPr>
          <a:xfrm>
            <a:off x="4663073" y="2037450"/>
            <a:ext cx="2176200" cy="66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68" name="Google Shape;268;p37"/>
          <p:cNvSpPr txBox="1"/>
          <p:nvPr>
            <p:ph idx="5" type="title"/>
          </p:nvPr>
        </p:nvSpPr>
        <p:spPr>
          <a:xfrm>
            <a:off x="2302850" y="3135124"/>
            <a:ext cx="2176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69" name="Google Shape;269;p37"/>
          <p:cNvSpPr txBox="1"/>
          <p:nvPr>
            <p:ph idx="6" type="subTitle"/>
          </p:nvPr>
        </p:nvSpPr>
        <p:spPr>
          <a:xfrm>
            <a:off x="2302850" y="3662124"/>
            <a:ext cx="2176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0" name="Google Shape;270;p37"/>
          <p:cNvSpPr txBox="1"/>
          <p:nvPr>
            <p:ph idx="7" type="title"/>
          </p:nvPr>
        </p:nvSpPr>
        <p:spPr>
          <a:xfrm>
            <a:off x="4677665" y="3133205"/>
            <a:ext cx="21762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1" name="Google Shape;271;p37"/>
          <p:cNvSpPr txBox="1"/>
          <p:nvPr>
            <p:ph idx="8" type="subTitle"/>
          </p:nvPr>
        </p:nvSpPr>
        <p:spPr>
          <a:xfrm>
            <a:off x="4677661" y="3657600"/>
            <a:ext cx="2176200" cy="665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6_5">
    <p:spTree>
      <p:nvGrpSpPr>
        <p:cNvPr id="272" name="Shape 272"/>
        <p:cNvGrpSpPr/>
        <p:nvPr/>
      </p:nvGrpSpPr>
      <p:grpSpPr>
        <a:xfrm>
          <a:off x="0" y="0"/>
          <a:ext cx="0" cy="0"/>
          <a:chOff x="0" y="0"/>
          <a:chExt cx="0" cy="0"/>
        </a:xfrm>
      </p:grpSpPr>
      <p:pic>
        <p:nvPicPr>
          <p:cNvPr id="273" name="Google Shape;273;p38"/>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274" name="Google Shape;274;p38"/>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8"/>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8"/>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77" name="Google Shape;277;p38"/>
          <p:cNvSpPr txBox="1"/>
          <p:nvPr>
            <p:ph idx="2" type="title"/>
          </p:nvPr>
        </p:nvSpPr>
        <p:spPr>
          <a:xfrm>
            <a:off x="713106" y="2546925"/>
            <a:ext cx="1719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78" name="Google Shape;278;p38"/>
          <p:cNvSpPr txBox="1"/>
          <p:nvPr>
            <p:ph idx="1" type="subTitle"/>
          </p:nvPr>
        </p:nvSpPr>
        <p:spPr>
          <a:xfrm>
            <a:off x="713106" y="3068450"/>
            <a:ext cx="1719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79" name="Google Shape;279;p38"/>
          <p:cNvSpPr txBox="1"/>
          <p:nvPr>
            <p:ph idx="3" type="title"/>
          </p:nvPr>
        </p:nvSpPr>
        <p:spPr>
          <a:xfrm>
            <a:off x="2711494" y="2544850"/>
            <a:ext cx="1719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0" name="Google Shape;280;p38"/>
          <p:cNvSpPr txBox="1"/>
          <p:nvPr>
            <p:ph idx="4" type="subTitle"/>
          </p:nvPr>
        </p:nvSpPr>
        <p:spPr>
          <a:xfrm>
            <a:off x="2711494" y="3066375"/>
            <a:ext cx="1719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1" name="Google Shape;281;p38"/>
          <p:cNvSpPr txBox="1"/>
          <p:nvPr>
            <p:ph idx="5" type="title"/>
          </p:nvPr>
        </p:nvSpPr>
        <p:spPr>
          <a:xfrm>
            <a:off x="4713227" y="2544850"/>
            <a:ext cx="1719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2" name="Google Shape;282;p38"/>
          <p:cNvSpPr txBox="1"/>
          <p:nvPr>
            <p:ph idx="6" type="subTitle"/>
          </p:nvPr>
        </p:nvSpPr>
        <p:spPr>
          <a:xfrm>
            <a:off x="4713227" y="3066375"/>
            <a:ext cx="1719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3" name="Google Shape;283;p38"/>
          <p:cNvSpPr txBox="1"/>
          <p:nvPr>
            <p:ph idx="7" type="title"/>
          </p:nvPr>
        </p:nvSpPr>
        <p:spPr>
          <a:xfrm>
            <a:off x="6712197" y="2544853"/>
            <a:ext cx="17184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4" name="Google Shape;284;p38"/>
          <p:cNvSpPr txBox="1"/>
          <p:nvPr>
            <p:ph idx="8" type="subTitle"/>
          </p:nvPr>
        </p:nvSpPr>
        <p:spPr>
          <a:xfrm>
            <a:off x="6711897" y="3070315"/>
            <a:ext cx="1719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85" name="Google Shape;285;p38"/>
          <p:cNvSpPr txBox="1"/>
          <p:nvPr>
            <p:ph hasCustomPrompt="1" idx="9" type="title"/>
          </p:nvPr>
        </p:nvSpPr>
        <p:spPr>
          <a:xfrm>
            <a:off x="713106" y="1847094"/>
            <a:ext cx="17190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286" name="Google Shape;286;p38"/>
          <p:cNvSpPr txBox="1"/>
          <p:nvPr>
            <p:ph hasCustomPrompt="1" idx="13" type="title"/>
          </p:nvPr>
        </p:nvSpPr>
        <p:spPr>
          <a:xfrm>
            <a:off x="2711494" y="1847088"/>
            <a:ext cx="17190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287" name="Google Shape;287;p38"/>
          <p:cNvSpPr txBox="1"/>
          <p:nvPr>
            <p:ph hasCustomPrompt="1" idx="14" type="title"/>
          </p:nvPr>
        </p:nvSpPr>
        <p:spPr>
          <a:xfrm>
            <a:off x="4713227" y="1847088"/>
            <a:ext cx="17190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
        <p:nvSpPr>
          <p:cNvPr id="288" name="Google Shape;288;p38"/>
          <p:cNvSpPr txBox="1"/>
          <p:nvPr>
            <p:ph hasCustomPrompt="1" idx="15" type="title"/>
          </p:nvPr>
        </p:nvSpPr>
        <p:spPr>
          <a:xfrm>
            <a:off x="6711897" y="1847088"/>
            <a:ext cx="17190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600"/>
              <a:buNone/>
              <a:defRPr sz="3600">
                <a:solidFill>
                  <a:schemeClr val="accent1"/>
                </a:solidFill>
              </a:defRPr>
            </a:lvl1pPr>
            <a:lvl2pPr lvl="1" rtl="0" algn="ctr">
              <a:spcBef>
                <a:spcPts val="0"/>
              </a:spcBef>
              <a:spcAft>
                <a:spcPts val="0"/>
              </a:spcAft>
              <a:buClr>
                <a:schemeClr val="accent1"/>
              </a:buClr>
              <a:buSzPts val="3600"/>
              <a:buNone/>
              <a:defRPr sz="3600">
                <a:solidFill>
                  <a:schemeClr val="accent1"/>
                </a:solidFill>
              </a:defRPr>
            </a:lvl2pPr>
            <a:lvl3pPr lvl="2" rtl="0" algn="ctr">
              <a:spcBef>
                <a:spcPts val="0"/>
              </a:spcBef>
              <a:spcAft>
                <a:spcPts val="0"/>
              </a:spcAft>
              <a:buClr>
                <a:schemeClr val="accent1"/>
              </a:buClr>
              <a:buSzPts val="3600"/>
              <a:buNone/>
              <a:defRPr sz="3600">
                <a:solidFill>
                  <a:schemeClr val="accent1"/>
                </a:solidFill>
              </a:defRPr>
            </a:lvl3pPr>
            <a:lvl4pPr lvl="3" rtl="0" algn="ctr">
              <a:spcBef>
                <a:spcPts val="0"/>
              </a:spcBef>
              <a:spcAft>
                <a:spcPts val="0"/>
              </a:spcAft>
              <a:buClr>
                <a:schemeClr val="accent1"/>
              </a:buClr>
              <a:buSzPts val="3600"/>
              <a:buNone/>
              <a:defRPr sz="3600">
                <a:solidFill>
                  <a:schemeClr val="accent1"/>
                </a:solidFill>
              </a:defRPr>
            </a:lvl4pPr>
            <a:lvl5pPr lvl="4" rtl="0" algn="ctr">
              <a:spcBef>
                <a:spcPts val="0"/>
              </a:spcBef>
              <a:spcAft>
                <a:spcPts val="0"/>
              </a:spcAft>
              <a:buClr>
                <a:schemeClr val="accent1"/>
              </a:buClr>
              <a:buSzPts val="3600"/>
              <a:buNone/>
              <a:defRPr sz="3600">
                <a:solidFill>
                  <a:schemeClr val="accent1"/>
                </a:solidFill>
              </a:defRPr>
            </a:lvl5pPr>
            <a:lvl6pPr lvl="5" rtl="0" algn="ctr">
              <a:spcBef>
                <a:spcPts val="0"/>
              </a:spcBef>
              <a:spcAft>
                <a:spcPts val="0"/>
              </a:spcAft>
              <a:buClr>
                <a:schemeClr val="accent1"/>
              </a:buClr>
              <a:buSzPts val="3600"/>
              <a:buNone/>
              <a:defRPr sz="3600">
                <a:solidFill>
                  <a:schemeClr val="accent1"/>
                </a:solidFill>
              </a:defRPr>
            </a:lvl6pPr>
            <a:lvl7pPr lvl="6" rtl="0" algn="ctr">
              <a:spcBef>
                <a:spcPts val="0"/>
              </a:spcBef>
              <a:spcAft>
                <a:spcPts val="0"/>
              </a:spcAft>
              <a:buClr>
                <a:schemeClr val="accent1"/>
              </a:buClr>
              <a:buSzPts val="3600"/>
              <a:buNone/>
              <a:defRPr sz="3600">
                <a:solidFill>
                  <a:schemeClr val="accent1"/>
                </a:solidFill>
              </a:defRPr>
            </a:lvl7pPr>
            <a:lvl8pPr lvl="7" rtl="0" algn="ctr">
              <a:spcBef>
                <a:spcPts val="0"/>
              </a:spcBef>
              <a:spcAft>
                <a:spcPts val="0"/>
              </a:spcAft>
              <a:buClr>
                <a:schemeClr val="accent1"/>
              </a:buClr>
              <a:buSzPts val="3600"/>
              <a:buNone/>
              <a:defRPr sz="3600">
                <a:solidFill>
                  <a:schemeClr val="accent1"/>
                </a:solidFill>
              </a:defRPr>
            </a:lvl8pPr>
            <a:lvl9pPr lvl="8" rtl="0" algn="ctr">
              <a:spcBef>
                <a:spcPts val="0"/>
              </a:spcBef>
              <a:spcAft>
                <a:spcPts val="0"/>
              </a:spcAft>
              <a:buClr>
                <a:schemeClr val="accent1"/>
              </a:buClr>
              <a:buSzPts val="3600"/>
              <a:buNone/>
              <a:defRPr sz="3600">
                <a:solidFill>
                  <a:schemeClr val="accent1"/>
                </a:solidFill>
              </a:defRPr>
            </a:lvl9pPr>
          </a:lstStyle>
          <a:p>
            <a:r>
              <a:t>xx%</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6_4">
    <p:spTree>
      <p:nvGrpSpPr>
        <p:cNvPr id="289" name="Shape 289"/>
        <p:cNvGrpSpPr/>
        <p:nvPr/>
      </p:nvGrpSpPr>
      <p:grpSpPr>
        <a:xfrm>
          <a:off x="0" y="0"/>
          <a:ext cx="0" cy="0"/>
          <a:chOff x="0" y="0"/>
          <a:chExt cx="0" cy="0"/>
        </a:xfrm>
      </p:grpSpPr>
      <p:pic>
        <p:nvPicPr>
          <p:cNvPr id="290" name="Google Shape;290;p39"/>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291" name="Google Shape;291;p39"/>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9"/>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9"/>
          <p:cNvSpPr txBox="1"/>
          <p:nvPr>
            <p:ph type="title"/>
          </p:nvPr>
        </p:nvSpPr>
        <p:spPr>
          <a:xfrm>
            <a:off x="720075"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94" name="Google Shape;294;p39"/>
          <p:cNvSpPr txBox="1"/>
          <p:nvPr>
            <p:ph idx="2" type="title"/>
          </p:nvPr>
        </p:nvSpPr>
        <p:spPr>
          <a:xfrm>
            <a:off x="1101325" y="1636776"/>
            <a:ext cx="1986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95" name="Google Shape;295;p39"/>
          <p:cNvSpPr txBox="1"/>
          <p:nvPr>
            <p:ph idx="1" type="subTitle"/>
          </p:nvPr>
        </p:nvSpPr>
        <p:spPr>
          <a:xfrm>
            <a:off x="1101325" y="2167288"/>
            <a:ext cx="1986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6" name="Google Shape;296;p39"/>
          <p:cNvSpPr txBox="1"/>
          <p:nvPr>
            <p:ph idx="3" type="title"/>
          </p:nvPr>
        </p:nvSpPr>
        <p:spPr>
          <a:xfrm>
            <a:off x="3579000" y="1636776"/>
            <a:ext cx="1986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97" name="Google Shape;297;p39"/>
          <p:cNvSpPr txBox="1"/>
          <p:nvPr>
            <p:ph idx="4" type="subTitle"/>
          </p:nvPr>
        </p:nvSpPr>
        <p:spPr>
          <a:xfrm>
            <a:off x="3579000" y="2167288"/>
            <a:ext cx="1986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8" name="Google Shape;298;p39"/>
          <p:cNvSpPr txBox="1"/>
          <p:nvPr>
            <p:ph idx="5" type="title"/>
          </p:nvPr>
        </p:nvSpPr>
        <p:spPr>
          <a:xfrm>
            <a:off x="2167975" y="3303407"/>
            <a:ext cx="1986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99" name="Google Shape;299;p39"/>
          <p:cNvSpPr txBox="1"/>
          <p:nvPr>
            <p:ph idx="6" type="subTitle"/>
          </p:nvPr>
        </p:nvSpPr>
        <p:spPr>
          <a:xfrm>
            <a:off x="2167975" y="3836525"/>
            <a:ext cx="1986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00" name="Google Shape;300;p39"/>
          <p:cNvSpPr txBox="1"/>
          <p:nvPr>
            <p:ph idx="7" type="title"/>
          </p:nvPr>
        </p:nvSpPr>
        <p:spPr>
          <a:xfrm>
            <a:off x="6056877" y="1636776"/>
            <a:ext cx="1986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01" name="Google Shape;301;p39"/>
          <p:cNvSpPr txBox="1"/>
          <p:nvPr>
            <p:ph idx="8" type="subTitle"/>
          </p:nvPr>
        </p:nvSpPr>
        <p:spPr>
          <a:xfrm>
            <a:off x="6056875" y="2167128"/>
            <a:ext cx="1986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02" name="Google Shape;302;p39"/>
          <p:cNvSpPr txBox="1"/>
          <p:nvPr>
            <p:ph idx="9" type="title"/>
          </p:nvPr>
        </p:nvSpPr>
        <p:spPr>
          <a:xfrm>
            <a:off x="4989927" y="3303407"/>
            <a:ext cx="1986000" cy="527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03" name="Google Shape;303;p39"/>
          <p:cNvSpPr txBox="1"/>
          <p:nvPr>
            <p:ph idx="13" type="subTitle"/>
          </p:nvPr>
        </p:nvSpPr>
        <p:spPr>
          <a:xfrm>
            <a:off x="4990025" y="3836525"/>
            <a:ext cx="1986000" cy="576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bg>
      <p:bgPr>
        <a:blipFill>
          <a:blip r:embed="rId2">
            <a:alphaModFix/>
          </a:blip>
          <a:stretch>
            <a:fillRect/>
          </a:stretch>
        </a:blipFill>
      </p:bgPr>
    </p:bg>
    <p:spTree>
      <p:nvGrpSpPr>
        <p:cNvPr id="304" name="Shape 304"/>
        <p:cNvGrpSpPr/>
        <p:nvPr/>
      </p:nvGrpSpPr>
      <p:grpSpPr>
        <a:xfrm>
          <a:off x="0" y="0"/>
          <a:ext cx="0" cy="0"/>
          <a:chOff x="0" y="0"/>
          <a:chExt cx="0" cy="0"/>
        </a:xfrm>
      </p:grpSpPr>
      <p:sp>
        <p:nvSpPr>
          <p:cNvPr id="305" name="Google Shape;305;p40"/>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0"/>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0"/>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08" name="Google Shape;308;p40"/>
          <p:cNvSpPr txBox="1"/>
          <p:nvPr>
            <p:ph idx="2" type="title"/>
          </p:nvPr>
        </p:nvSpPr>
        <p:spPr>
          <a:xfrm>
            <a:off x="1101175" y="1757225"/>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09" name="Google Shape;309;p40"/>
          <p:cNvSpPr txBox="1"/>
          <p:nvPr>
            <p:ph idx="1" type="subTitle"/>
          </p:nvPr>
        </p:nvSpPr>
        <p:spPr>
          <a:xfrm>
            <a:off x="1101175" y="2168650"/>
            <a:ext cx="19860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0" name="Google Shape;310;p40"/>
          <p:cNvSpPr txBox="1"/>
          <p:nvPr>
            <p:ph idx="3" type="title"/>
          </p:nvPr>
        </p:nvSpPr>
        <p:spPr>
          <a:xfrm>
            <a:off x="3578951" y="1757225"/>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1" name="Google Shape;311;p40"/>
          <p:cNvSpPr txBox="1"/>
          <p:nvPr>
            <p:ph idx="4" type="subTitle"/>
          </p:nvPr>
        </p:nvSpPr>
        <p:spPr>
          <a:xfrm>
            <a:off x="3578973" y="2168650"/>
            <a:ext cx="19860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2" name="Google Shape;312;p40"/>
          <p:cNvSpPr txBox="1"/>
          <p:nvPr>
            <p:ph idx="5" type="title"/>
          </p:nvPr>
        </p:nvSpPr>
        <p:spPr>
          <a:xfrm>
            <a:off x="1101175" y="3190625"/>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3" name="Google Shape;313;p40"/>
          <p:cNvSpPr txBox="1"/>
          <p:nvPr>
            <p:ph idx="6" type="subTitle"/>
          </p:nvPr>
        </p:nvSpPr>
        <p:spPr>
          <a:xfrm>
            <a:off x="1101175" y="3602050"/>
            <a:ext cx="19860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 name="Google Shape;314;p40"/>
          <p:cNvSpPr txBox="1"/>
          <p:nvPr>
            <p:ph idx="7" type="title"/>
          </p:nvPr>
        </p:nvSpPr>
        <p:spPr>
          <a:xfrm>
            <a:off x="3578973" y="3190625"/>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5" name="Google Shape;315;p40"/>
          <p:cNvSpPr txBox="1"/>
          <p:nvPr>
            <p:ph idx="8" type="subTitle"/>
          </p:nvPr>
        </p:nvSpPr>
        <p:spPr>
          <a:xfrm>
            <a:off x="3578973" y="3602050"/>
            <a:ext cx="19860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6" name="Google Shape;316;p40"/>
          <p:cNvSpPr txBox="1"/>
          <p:nvPr>
            <p:ph idx="9" type="title"/>
          </p:nvPr>
        </p:nvSpPr>
        <p:spPr>
          <a:xfrm>
            <a:off x="6056727" y="1757225"/>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7" name="Google Shape;317;p40"/>
          <p:cNvSpPr txBox="1"/>
          <p:nvPr>
            <p:ph idx="13" type="subTitle"/>
          </p:nvPr>
        </p:nvSpPr>
        <p:spPr>
          <a:xfrm>
            <a:off x="6056725" y="2168650"/>
            <a:ext cx="19860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8" name="Google Shape;318;p40"/>
          <p:cNvSpPr txBox="1"/>
          <p:nvPr>
            <p:ph idx="14" type="title"/>
          </p:nvPr>
        </p:nvSpPr>
        <p:spPr>
          <a:xfrm>
            <a:off x="6056727" y="3190625"/>
            <a:ext cx="19860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9" name="Google Shape;319;p40"/>
          <p:cNvSpPr txBox="1"/>
          <p:nvPr>
            <p:ph idx="15" type="subTitle"/>
          </p:nvPr>
        </p:nvSpPr>
        <p:spPr>
          <a:xfrm>
            <a:off x="6056825" y="3602050"/>
            <a:ext cx="1986000" cy="66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2" type="title"/>
          </p:nvPr>
        </p:nvSpPr>
        <p:spPr>
          <a:xfrm>
            <a:off x="1568000" y="2626550"/>
            <a:ext cx="2742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b="0" sz="25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9" name="Google Shape;29;p5"/>
          <p:cNvSpPr txBox="1"/>
          <p:nvPr>
            <p:ph idx="3" type="title"/>
          </p:nvPr>
        </p:nvSpPr>
        <p:spPr>
          <a:xfrm>
            <a:off x="4833399" y="2626550"/>
            <a:ext cx="27426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b="0" sz="25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0" name="Google Shape;30;p5"/>
          <p:cNvSpPr txBox="1"/>
          <p:nvPr>
            <p:ph idx="1" type="subTitle"/>
          </p:nvPr>
        </p:nvSpPr>
        <p:spPr>
          <a:xfrm>
            <a:off x="4951897" y="3037972"/>
            <a:ext cx="25056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 name="Google Shape;31;p5"/>
          <p:cNvSpPr txBox="1"/>
          <p:nvPr>
            <p:ph idx="4" type="subTitle"/>
          </p:nvPr>
        </p:nvSpPr>
        <p:spPr>
          <a:xfrm>
            <a:off x="1686500" y="3037972"/>
            <a:ext cx="25056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320" name="Shape 320"/>
        <p:cNvGrpSpPr/>
        <p:nvPr/>
      </p:nvGrpSpPr>
      <p:grpSpPr>
        <a:xfrm>
          <a:off x="0" y="0"/>
          <a:ext cx="0" cy="0"/>
          <a:chOff x="0" y="0"/>
          <a:chExt cx="0" cy="0"/>
        </a:xfrm>
      </p:grpSpPr>
      <p:pic>
        <p:nvPicPr>
          <p:cNvPr id="321" name="Google Shape;321;p41"/>
          <p:cNvPicPr preferRelativeResize="0"/>
          <p:nvPr/>
        </p:nvPicPr>
        <p:blipFill rotWithShape="1">
          <a:blip r:embed="rId3">
            <a:alphaModFix amt="50000"/>
          </a:blip>
          <a:srcRect b="0" l="0" r="0" t="0"/>
          <a:stretch/>
        </p:blipFill>
        <p:spPr>
          <a:xfrm>
            <a:off x="0" y="0"/>
            <a:ext cx="9144000" cy="5143500"/>
          </a:xfrm>
          <a:prstGeom prst="rect">
            <a:avLst/>
          </a:prstGeom>
          <a:noFill/>
          <a:ln>
            <a:noFill/>
          </a:ln>
        </p:spPr>
      </p:pic>
      <p:sp>
        <p:nvSpPr>
          <p:cNvPr id="322" name="Google Shape;322;p41"/>
          <p:cNvSpPr/>
          <p:nvPr/>
        </p:nvSpPr>
        <p:spPr>
          <a:xfrm>
            <a:off x="1140900" y="738200"/>
            <a:ext cx="6862200" cy="366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1"/>
          <p:cNvSpPr/>
          <p:nvPr/>
        </p:nvSpPr>
        <p:spPr>
          <a:xfrm>
            <a:off x="1246987" y="823332"/>
            <a:ext cx="6649800" cy="3497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1"/>
          <p:cNvSpPr txBox="1"/>
          <p:nvPr>
            <p:ph type="title"/>
          </p:nvPr>
        </p:nvSpPr>
        <p:spPr>
          <a:xfrm>
            <a:off x="1792550" y="2466250"/>
            <a:ext cx="3335700" cy="841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5" name="Google Shape;325;p41"/>
          <p:cNvSpPr txBox="1"/>
          <p:nvPr>
            <p:ph hasCustomPrompt="1" idx="2" type="title"/>
          </p:nvPr>
        </p:nvSpPr>
        <p:spPr>
          <a:xfrm>
            <a:off x="1792550" y="1377700"/>
            <a:ext cx="1098300" cy="1098300"/>
          </a:xfrm>
          <a:prstGeom prst="rect">
            <a:avLst/>
          </a:prstGeom>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26" name="Google Shape;326;p41"/>
          <p:cNvSpPr txBox="1"/>
          <p:nvPr>
            <p:ph idx="1" type="subTitle"/>
          </p:nvPr>
        </p:nvSpPr>
        <p:spPr>
          <a:xfrm>
            <a:off x="1792550" y="3364850"/>
            <a:ext cx="3335700" cy="41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_1">
    <p:spTree>
      <p:nvGrpSpPr>
        <p:cNvPr id="327" name="Shape 327"/>
        <p:cNvGrpSpPr/>
        <p:nvPr/>
      </p:nvGrpSpPr>
      <p:grpSpPr>
        <a:xfrm>
          <a:off x="0" y="0"/>
          <a:ext cx="0" cy="0"/>
          <a:chOff x="0" y="0"/>
          <a:chExt cx="0" cy="0"/>
        </a:xfrm>
      </p:grpSpPr>
      <p:pic>
        <p:nvPicPr>
          <p:cNvPr id="328" name="Google Shape;328;p42"/>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329" name="Google Shape;329;p42"/>
          <p:cNvSpPr/>
          <p:nvPr/>
        </p:nvSpPr>
        <p:spPr>
          <a:xfrm>
            <a:off x="1140900" y="738200"/>
            <a:ext cx="6862200" cy="366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42"/>
          <p:cNvSpPr/>
          <p:nvPr/>
        </p:nvSpPr>
        <p:spPr>
          <a:xfrm>
            <a:off x="1246987" y="823332"/>
            <a:ext cx="6649800" cy="3497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2"/>
          <p:cNvSpPr txBox="1"/>
          <p:nvPr>
            <p:ph type="title"/>
          </p:nvPr>
        </p:nvSpPr>
        <p:spPr>
          <a:xfrm>
            <a:off x="2427325" y="2450988"/>
            <a:ext cx="5067600" cy="8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2" name="Google Shape;332;p42"/>
          <p:cNvSpPr txBox="1"/>
          <p:nvPr>
            <p:ph hasCustomPrompt="1" idx="2" type="title"/>
          </p:nvPr>
        </p:nvSpPr>
        <p:spPr>
          <a:xfrm>
            <a:off x="6396625" y="1365475"/>
            <a:ext cx="1098300" cy="1098300"/>
          </a:xfrm>
          <a:prstGeom prst="rect">
            <a:avLst/>
          </a:prstGeom>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33" name="Google Shape;333;p42"/>
          <p:cNvSpPr txBox="1"/>
          <p:nvPr>
            <p:ph idx="1" type="subTitle"/>
          </p:nvPr>
        </p:nvSpPr>
        <p:spPr>
          <a:xfrm>
            <a:off x="2429125" y="3337913"/>
            <a:ext cx="5065800" cy="434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1_2">
    <p:spTree>
      <p:nvGrpSpPr>
        <p:cNvPr id="334" name="Shape 334"/>
        <p:cNvGrpSpPr/>
        <p:nvPr/>
      </p:nvGrpSpPr>
      <p:grpSpPr>
        <a:xfrm>
          <a:off x="0" y="0"/>
          <a:ext cx="0" cy="0"/>
          <a:chOff x="0" y="0"/>
          <a:chExt cx="0" cy="0"/>
        </a:xfrm>
      </p:grpSpPr>
      <p:pic>
        <p:nvPicPr>
          <p:cNvPr id="335" name="Google Shape;335;p43"/>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336" name="Google Shape;336;p43"/>
          <p:cNvSpPr/>
          <p:nvPr/>
        </p:nvSpPr>
        <p:spPr>
          <a:xfrm>
            <a:off x="1140900" y="738200"/>
            <a:ext cx="6862200" cy="366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3"/>
          <p:cNvSpPr/>
          <p:nvPr/>
        </p:nvSpPr>
        <p:spPr>
          <a:xfrm>
            <a:off x="1246987" y="823332"/>
            <a:ext cx="6649800" cy="3497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3"/>
          <p:cNvSpPr txBox="1"/>
          <p:nvPr>
            <p:ph type="title"/>
          </p:nvPr>
        </p:nvSpPr>
        <p:spPr>
          <a:xfrm>
            <a:off x="3361200" y="1957200"/>
            <a:ext cx="3519900" cy="841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9" name="Google Shape;339;p43"/>
          <p:cNvSpPr txBox="1"/>
          <p:nvPr>
            <p:ph hasCustomPrompt="1" idx="2" type="title"/>
          </p:nvPr>
        </p:nvSpPr>
        <p:spPr>
          <a:xfrm>
            <a:off x="2186700" y="2010250"/>
            <a:ext cx="1098300" cy="1098300"/>
          </a:xfrm>
          <a:prstGeom prst="rect">
            <a:avLst/>
          </a:prstGeom>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0" name="Google Shape;340;p43"/>
          <p:cNvSpPr txBox="1"/>
          <p:nvPr>
            <p:ph idx="1" type="subTitle"/>
          </p:nvPr>
        </p:nvSpPr>
        <p:spPr>
          <a:xfrm>
            <a:off x="3361200" y="2799000"/>
            <a:ext cx="3309600" cy="387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44"/>
          <p:cNvSpPr/>
          <p:nvPr/>
        </p:nvSpPr>
        <p:spPr>
          <a:xfrm>
            <a:off x="1906900" y="399650"/>
            <a:ext cx="5330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4"/>
          <p:cNvSpPr/>
          <p:nvPr/>
        </p:nvSpPr>
        <p:spPr>
          <a:xfrm>
            <a:off x="2018700" y="500500"/>
            <a:ext cx="51066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4"/>
          <p:cNvSpPr txBox="1"/>
          <p:nvPr>
            <p:ph hasCustomPrompt="1" type="title"/>
          </p:nvPr>
        </p:nvSpPr>
        <p:spPr>
          <a:xfrm>
            <a:off x="2623200" y="1004263"/>
            <a:ext cx="38976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5" name="Google Shape;345;p44"/>
          <p:cNvSpPr txBox="1"/>
          <p:nvPr>
            <p:ph idx="1" type="subTitle"/>
          </p:nvPr>
        </p:nvSpPr>
        <p:spPr>
          <a:xfrm>
            <a:off x="2623200" y="1816264"/>
            <a:ext cx="38976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6" name="Google Shape;346;p44"/>
          <p:cNvSpPr txBox="1"/>
          <p:nvPr>
            <p:ph hasCustomPrompt="1" idx="2" type="title"/>
          </p:nvPr>
        </p:nvSpPr>
        <p:spPr>
          <a:xfrm>
            <a:off x="2623200" y="2733727"/>
            <a:ext cx="38976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7" name="Google Shape;347;p44"/>
          <p:cNvSpPr txBox="1"/>
          <p:nvPr>
            <p:ph idx="3" type="subTitle"/>
          </p:nvPr>
        </p:nvSpPr>
        <p:spPr>
          <a:xfrm>
            <a:off x="2623200" y="3540438"/>
            <a:ext cx="38976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8_1">
    <p:spTree>
      <p:nvGrpSpPr>
        <p:cNvPr id="348" name="Shape 348"/>
        <p:cNvGrpSpPr/>
        <p:nvPr/>
      </p:nvGrpSpPr>
      <p:grpSpPr>
        <a:xfrm>
          <a:off x="0" y="0"/>
          <a:ext cx="0" cy="0"/>
          <a:chOff x="0" y="0"/>
          <a:chExt cx="0" cy="0"/>
        </a:xfrm>
      </p:grpSpPr>
      <p:pic>
        <p:nvPicPr>
          <p:cNvPr id="349" name="Google Shape;349;p45"/>
          <p:cNvPicPr preferRelativeResize="0"/>
          <p:nvPr/>
        </p:nvPicPr>
        <p:blipFill>
          <a:blip r:embed="rId2">
            <a:alphaModFix amt="50000"/>
          </a:blip>
          <a:stretch>
            <a:fillRect/>
          </a:stretch>
        </p:blipFill>
        <p:spPr>
          <a:xfrm>
            <a:off x="0" y="0"/>
            <a:ext cx="9144000" cy="5143500"/>
          </a:xfrm>
          <a:prstGeom prst="rect">
            <a:avLst/>
          </a:prstGeom>
          <a:noFill/>
          <a:ln>
            <a:noFill/>
          </a:ln>
        </p:spPr>
      </p:pic>
      <p:sp>
        <p:nvSpPr>
          <p:cNvPr id="350" name="Google Shape;350;p45"/>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5"/>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5"/>
          <p:cNvSpPr txBox="1"/>
          <p:nvPr>
            <p:ph hasCustomPrompt="1" type="title"/>
          </p:nvPr>
        </p:nvSpPr>
        <p:spPr>
          <a:xfrm>
            <a:off x="1729938" y="835362"/>
            <a:ext cx="2569500" cy="94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3" name="Google Shape;353;p45"/>
          <p:cNvSpPr txBox="1"/>
          <p:nvPr>
            <p:ph idx="1" type="subTitle"/>
          </p:nvPr>
        </p:nvSpPr>
        <p:spPr>
          <a:xfrm>
            <a:off x="1729925" y="1881652"/>
            <a:ext cx="25695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54" name="Google Shape;354;p45"/>
          <p:cNvSpPr txBox="1"/>
          <p:nvPr>
            <p:ph hasCustomPrompt="1" idx="2" type="title"/>
          </p:nvPr>
        </p:nvSpPr>
        <p:spPr>
          <a:xfrm>
            <a:off x="1732175" y="2659172"/>
            <a:ext cx="2565000" cy="94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5" name="Google Shape;355;p45"/>
          <p:cNvSpPr txBox="1"/>
          <p:nvPr>
            <p:ph idx="3" type="subTitle"/>
          </p:nvPr>
        </p:nvSpPr>
        <p:spPr>
          <a:xfrm>
            <a:off x="1729925" y="3709349"/>
            <a:ext cx="25695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56" name="Google Shape;356;p45"/>
          <p:cNvSpPr txBox="1"/>
          <p:nvPr>
            <p:ph hasCustomPrompt="1" idx="4" type="title"/>
          </p:nvPr>
        </p:nvSpPr>
        <p:spPr>
          <a:xfrm>
            <a:off x="4844550" y="836531"/>
            <a:ext cx="2569500" cy="94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7" name="Google Shape;357;p45"/>
          <p:cNvSpPr txBox="1"/>
          <p:nvPr>
            <p:ph idx="5" type="subTitle"/>
          </p:nvPr>
        </p:nvSpPr>
        <p:spPr>
          <a:xfrm>
            <a:off x="4844550" y="1881652"/>
            <a:ext cx="25695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58" name="Google Shape;358;p45"/>
          <p:cNvSpPr txBox="1"/>
          <p:nvPr>
            <p:ph hasCustomPrompt="1" idx="6" type="title"/>
          </p:nvPr>
        </p:nvSpPr>
        <p:spPr>
          <a:xfrm>
            <a:off x="4844550" y="2659162"/>
            <a:ext cx="2569500" cy="94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5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59" name="Google Shape;359;p45"/>
          <p:cNvSpPr txBox="1"/>
          <p:nvPr>
            <p:ph idx="7" type="subTitle"/>
          </p:nvPr>
        </p:nvSpPr>
        <p:spPr>
          <a:xfrm>
            <a:off x="4844550" y="3709349"/>
            <a:ext cx="25695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er 1">
  <p:cSld name="BIG_NUMBER_1">
    <p:spTree>
      <p:nvGrpSpPr>
        <p:cNvPr id="360" name="Shape 360"/>
        <p:cNvGrpSpPr/>
        <p:nvPr/>
      </p:nvGrpSpPr>
      <p:grpSpPr>
        <a:xfrm>
          <a:off x="0" y="0"/>
          <a:ext cx="0" cy="0"/>
          <a:chOff x="0" y="0"/>
          <a:chExt cx="0" cy="0"/>
        </a:xfrm>
      </p:grpSpPr>
      <p:pic>
        <p:nvPicPr>
          <p:cNvPr id="361" name="Google Shape;361;p46"/>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362" name="Google Shape;362;p46"/>
          <p:cNvSpPr/>
          <p:nvPr/>
        </p:nvSpPr>
        <p:spPr>
          <a:xfrm>
            <a:off x="1140900" y="738200"/>
            <a:ext cx="6862200" cy="366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6"/>
          <p:cNvSpPr/>
          <p:nvPr/>
        </p:nvSpPr>
        <p:spPr>
          <a:xfrm>
            <a:off x="1246987" y="823332"/>
            <a:ext cx="6649800" cy="34971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6"/>
          <p:cNvSpPr txBox="1"/>
          <p:nvPr>
            <p:ph hasCustomPrompt="1" type="title"/>
          </p:nvPr>
        </p:nvSpPr>
        <p:spPr>
          <a:xfrm>
            <a:off x="1796850" y="2136150"/>
            <a:ext cx="5550300" cy="1423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14000">
                <a:solidFill>
                  <a:srgbClr val="101122"/>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365" name="Google Shape;365;p46"/>
          <p:cNvSpPr txBox="1"/>
          <p:nvPr>
            <p:ph idx="1" type="subTitle"/>
          </p:nvPr>
        </p:nvSpPr>
        <p:spPr>
          <a:xfrm>
            <a:off x="1796800" y="1584150"/>
            <a:ext cx="5550300" cy="375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600"/>
              <a:buNone/>
              <a:defRPr>
                <a:solidFill>
                  <a:schemeClr val="dk1"/>
                </a:solidFill>
              </a:defRPr>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2">
    <p:bg>
      <p:bgPr>
        <a:blipFill>
          <a:blip r:embed="rId2">
            <a:alphaModFix/>
          </a:blip>
          <a:stretch>
            <a:fillRect/>
          </a:stretch>
        </a:blipFill>
      </p:bgPr>
    </p:bg>
    <p:spTree>
      <p:nvGrpSpPr>
        <p:cNvPr id="366" name="Shape 366"/>
        <p:cNvGrpSpPr/>
        <p:nvPr/>
      </p:nvGrpSpPr>
      <p:grpSpPr>
        <a:xfrm>
          <a:off x="0" y="0"/>
          <a:ext cx="0" cy="0"/>
          <a:chOff x="0" y="0"/>
          <a:chExt cx="0" cy="0"/>
        </a:xfrm>
      </p:grpSpPr>
      <p:sp>
        <p:nvSpPr>
          <p:cNvPr id="367" name="Google Shape;367;p47"/>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7"/>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7"/>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_1">
    <p:bg>
      <p:bgPr>
        <a:blipFill>
          <a:blip r:embed="rId2">
            <a:alphaModFix/>
          </a:blip>
          <a:stretch>
            <a:fillRect/>
          </a:stretch>
        </a:blipFill>
      </p:bgPr>
    </p:bg>
    <p:spTree>
      <p:nvGrpSpPr>
        <p:cNvPr id="370" name="Shape 370"/>
        <p:cNvGrpSpPr/>
        <p:nvPr/>
      </p:nvGrpSpPr>
      <p:grpSpPr>
        <a:xfrm>
          <a:off x="0" y="0"/>
          <a:ext cx="0" cy="0"/>
          <a:chOff x="0" y="0"/>
          <a:chExt cx="0" cy="0"/>
        </a:xfrm>
      </p:grpSpPr>
      <p:sp>
        <p:nvSpPr>
          <p:cNvPr id="371" name="Google Shape;371;p48"/>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8"/>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8"/>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2_1_1">
    <p:spTree>
      <p:nvGrpSpPr>
        <p:cNvPr id="374" name="Shape 374"/>
        <p:cNvGrpSpPr/>
        <p:nvPr/>
      </p:nvGrpSpPr>
      <p:grpSpPr>
        <a:xfrm>
          <a:off x="0" y="0"/>
          <a:ext cx="0" cy="0"/>
          <a:chOff x="0" y="0"/>
          <a:chExt cx="0" cy="0"/>
        </a:xfrm>
      </p:grpSpPr>
      <p:pic>
        <p:nvPicPr>
          <p:cNvPr id="375" name="Google Shape;375;p49"/>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376" name="Google Shape;376;p49"/>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9"/>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9"/>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2_1_1_1">
    <p:spTree>
      <p:nvGrpSpPr>
        <p:cNvPr id="379" name="Shape 379"/>
        <p:cNvGrpSpPr/>
        <p:nvPr/>
      </p:nvGrpSpPr>
      <p:grpSpPr>
        <a:xfrm>
          <a:off x="0" y="0"/>
          <a:ext cx="0" cy="0"/>
          <a:chOff x="0" y="0"/>
          <a:chExt cx="0" cy="0"/>
        </a:xfrm>
      </p:grpSpPr>
      <p:pic>
        <p:nvPicPr>
          <p:cNvPr id="380" name="Google Shape;380;p50"/>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381" name="Google Shape;381;p50"/>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0"/>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0"/>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6"/>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2_1_1_1_1">
    <p:spTree>
      <p:nvGrpSpPr>
        <p:cNvPr id="384" name="Shape 384"/>
        <p:cNvGrpSpPr/>
        <p:nvPr/>
      </p:nvGrpSpPr>
      <p:grpSpPr>
        <a:xfrm>
          <a:off x="0" y="0"/>
          <a:ext cx="0" cy="0"/>
          <a:chOff x="0" y="0"/>
          <a:chExt cx="0" cy="0"/>
        </a:xfrm>
      </p:grpSpPr>
      <p:pic>
        <p:nvPicPr>
          <p:cNvPr id="385" name="Google Shape;385;p51"/>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386" name="Google Shape;386;p51"/>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1"/>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1"/>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12_1_1_1_1_1">
    <p:spTree>
      <p:nvGrpSpPr>
        <p:cNvPr id="389" name="Shape 389"/>
        <p:cNvGrpSpPr/>
        <p:nvPr/>
      </p:nvGrpSpPr>
      <p:grpSpPr>
        <a:xfrm>
          <a:off x="0" y="0"/>
          <a:ext cx="0" cy="0"/>
          <a:chOff x="0" y="0"/>
          <a:chExt cx="0" cy="0"/>
        </a:xfrm>
      </p:grpSpPr>
      <p:pic>
        <p:nvPicPr>
          <p:cNvPr id="390" name="Google Shape;390;p52"/>
          <p:cNvPicPr preferRelativeResize="0"/>
          <p:nvPr/>
        </p:nvPicPr>
        <p:blipFill rotWithShape="1">
          <a:blip r:embed="rId2">
            <a:alphaModFix amt="50000"/>
          </a:blip>
          <a:srcRect b="0" l="0" r="0" t="0"/>
          <a:stretch/>
        </p:blipFill>
        <p:spPr>
          <a:xfrm>
            <a:off x="0" y="0"/>
            <a:ext cx="9144000" cy="5143500"/>
          </a:xfrm>
          <a:prstGeom prst="rect">
            <a:avLst/>
          </a:prstGeom>
          <a:noFill/>
          <a:ln>
            <a:noFill/>
          </a:ln>
        </p:spPr>
      </p:pic>
      <p:sp>
        <p:nvSpPr>
          <p:cNvPr id="391" name="Google Shape;391;p52"/>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2"/>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2"/>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bg>
      <p:bgPr>
        <a:blipFill>
          <a:blip r:embed="rId2">
            <a:alphaModFix/>
          </a:blip>
          <a:stretch>
            <a:fillRect/>
          </a:stretch>
        </a:blipFill>
      </p:bgPr>
    </p:bg>
    <p:spTree>
      <p:nvGrpSpPr>
        <p:cNvPr id="394" name="Shape 394"/>
        <p:cNvGrpSpPr/>
        <p:nvPr/>
      </p:nvGrpSpPr>
      <p:grpSpPr>
        <a:xfrm>
          <a:off x="0" y="0"/>
          <a:ext cx="0" cy="0"/>
          <a:chOff x="0" y="0"/>
          <a:chExt cx="0" cy="0"/>
        </a:xfrm>
      </p:grpSpPr>
      <p:sp>
        <p:nvSpPr>
          <p:cNvPr id="395" name="Google Shape;395;p53"/>
          <p:cNvSpPr/>
          <p:nvPr/>
        </p:nvSpPr>
        <p:spPr>
          <a:xfrm>
            <a:off x="2234025" y="399650"/>
            <a:ext cx="46758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3"/>
          <p:cNvSpPr/>
          <p:nvPr/>
        </p:nvSpPr>
        <p:spPr>
          <a:xfrm>
            <a:off x="2345850" y="500500"/>
            <a:ext cx="44526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3"/>
          <p:cNvSpPr txBox="1"/>
          <p:nvPr/>
        </p:nvSpPr>
        <p:spPr>
          <a:xfrm>
            <a:off x="3220300" y="3561000"/>
            <a:ext cx="2703300" cy="615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rgbClr val="191919"/>
                </a:solidFill>
                <a:latin typeface="Catamaran"/>
                <a:ea typeface="Catamaran"/>
                <a:cs typeface="Catamaran"/>
                <a:sym typeface="Catamaran"/>
              </a:rPr>
              <a:t>CREDITS: This presentation template was created by </a:t>
            </a:r>
            <a:r>
              <a:rPr b="1" lang="en" sz="1000">
                <a:solidFill>
                  <a:srgbClr val="191919"/>
                </a:solidFill>
                <a:uFill>
                  <a:noFill/>
                </a:uFill>
                <a:latin typeface="Catamaran"/>
                <a:ea typeface="Catamaran"/>
                <a:cs typeface="Catamaran"/>
                <a:sym typeface="Catamaran"/>
                <a:hlinkClick r:id="rId3">
                  <a:extLst>
                    <a:ext uri="{A12FA001-AC4F-418D-AE19-62706E023703}">
                      <ahyp:hlinkClr val="tx"/>
                    </a:ext>
                  </a:extLst>
                </a:hlinkClick>
              </a:rPr>
              <a:t>Slidesgo</a:t>
            </a:r>
            <a:r>
              <a:rPr lang="en" sz="1000">
                <a:solidFill>
                  <a:srgbClr val="191919"/>
                </a:solidFill>
                <a:latin typeface="Catamaran"/>
                <a:ea typeface="Catamaran"/>
                <a:cs typeface="Catamaran"/>
                <a:sym typeface="Catamaran"/>
              </a:rPr>
              <a:t>, </a:t>
            </a:r>
            <a:r>
              <a:rPr lang="en" sz="1000">
                <a:solidFill>
                  <a:srgbClr val="191919"/>
                </a:solidFill>
                <a:latin typeface="Catamaran"/>
                <a:ea typeface="Catamaran"/>
                <a:cs typeface="Catamaran"/>
                <a:sym typeface="Catamaran"/>
              </a:rPr>
              <a:t>and includes icons</a:t>
            </a:r>
            <a:r>
              <a:rPr lang="en" sz="1000">
                <a:solidFill>
                  <a:srgbClr val="191919"/>
                </a:solidFill>
                <a:latin typeface="Catamaran"/>
                <a:ea typeface="Catamaran"/>
                <a:cs typeface="Catamaran"/>
                <a:sym typeface="Catamaran"/>
              </a:rPr>
              <a:t> by </a:t>
            </a:r>
            <a:r>
              <a:rPr b="1" lang="en" sz="1000">
                <a:solidFill>
                  <a:srgbClr val="191919"/>
                </a:solidFill>
                <a:uFill>
                  <a:noFill/>
                </a:uFill>
                <a:latin typeface="Catamaran"/>
                <a:ea typeface="Catamaran"/>
                <a:cs typeface="Catamaran"/>
                <a:sym typeface="Catamaran"/>
                <a:hlinkClick r:id="rId4">
                  <a:extLst>
                    <a:ext uri="{A12FA001-AC4F-418D-AE19-62706E023703}">
                      <ahyp:hlinkClr val="tx"/>
                    </a:ext>
                  </a:extLst>
                </a:hlinkClick>
              </a:rPr>
              <a:t>Flaticon</a:t>
            </a:r>
            <a:r>
              <a:rPr b="1" lang="en" sz="1000">
                <a:solidFill>
                  <a:srgbClr val="191919"/>
                </a:solidFill>
                <a:latin typeface="Catamaran"/>
                <a:ea typeface="Catamaran"/>
                <a:cs typeface="Catamaran"/>
                <a:sym typeface="Catamaran"/>
              </a:rPr>
              <a:t> </a:t>
            </a:r>
            <a:r>
              <a:rPr lang="en" sz="1000">
                <a:solidFill>
                  <a:srgbClr val="191919"/>
                </a:solidFill>
                <a:latin typeface="Catamaran"/>
                <a:ea typeface="Catamaran"/>
                <a:cs typeface="Catamaran"/>
                <a:sym typeface="Catamaran"/>
              </a:rPr>
              <a:t>and infographics &amp; images by </a:t>
            </a:r>
            <a:r>
              <a:rPr b="1" lang="en" sz="1000">
                <a:solidFill>
                  <a:srgbClr val="191919"/>
                </a:solidFill>
                <a:uFill>
                  <a:noFill/>
                </a:uFill>
                <a:latin typeface="Catamaran"/>
                <a:ea typeface="Catamaran"/>
                <a:cs typeface="Catamaran"/>
                <a:sym typeface="Catamaran"/>
                <a:hlinkClick r:id="rId5">
                  <a:extLst>
                    <a:ext uri="{A12FA001-AC4F-418D-AE19-62706E023703}">
                      <ahyp:hlinkClr val="tx"/>
                    </a:ext>
                  </a:extLst>
                </a:hlinkClick>
              </a:rPr>
              <a:t>Freepik</a:t>
            </a:r>
            <a:endParaRPr b="1" sz="1000">
              <a:solidFill>
                <a:srgbClr val="191919"/>
              </a:solidFill>
              <a:latin typeface="Catamaran"/>
              <a:ea typeface="Catamaran"/>
              <a:cs typeface="Catamaran"/>
              <a:sym typeface="Catamaran"/>
            </a:endParaRPr>
          </a:p>
        </p:txBody>
      </p:sp>
      <p:sp>
        <p:nvSpPr>
          <p:cNvPr id="398" name="Google Shape;398;p53"/>
          <p:cNvSpPr txBox="1"/>
          <p:nvPr>
            <p:ph type="title"/>
          </p:nvPr>
        </p:nvSpPr>
        <p:spPr>
          <a:xfrm>
            <a:off x="2854638" y="539400"/>
            <a:ext cx="3434700" cy="873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200"/>
              <a:buNone/>
              <a:defRPr sz="5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99" name="Google Shape;399;p53"/>
          <p:cNvSpPr txBox="1"/>
          <p:nvPr>
            <p:ph idx="1" type="subTitle"/>
          </p:nvPr>
        </p:nvSpPr>
        <p:spPr>
          <a:xfrm>
            <a:off x="2854638" y="1498225"/>
            <a:ext cx="3434700" cy="1426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bg>
      <p:bgPr>
        <a:blipFill>
          <a:blip r:embed="rId2">
            <a:alphaModFix/>
          </a:blip>
          <a:stretch>
            <a:fillRect/>
          </a:stretch>
        </a:blipFill>
      </p:bgPr>
    </p:bg>
    <p:spTree>
      <p:nvGrpSpPr>
        <p:cNvPr id="400" name="Shape 400"/>
        <p:cNvGrpSpPr/>
        <p:nvPr/>
      </p:nvGrpSpPr>
      <p:grpSpPr>
        <a:xfrm>
          <a:off x="0" y="0"/>
          <a:ext cx="0" cy="0"/>
          <a:chOff x="0" y="0"/>
          <a:chExt cx="0" cy="0"/>
        </a:xfrm>
      </p:grpSpPr>
      <p:sp>
        <p:nvSpPr>
          <p:cNvPr id="401" name="Google Shape;401;p54"/>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54"/>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bg>
      <p:bgPr>
        <a:blipFill>
          <a:blip r:embed="rId2">
            <a:alphaModFix/>
          </a:blip>
          <a:stretch>
            <a:fillRect/>
          </a:stretch>
        </a:blipFill>
      </p:bgPr>
    </p:bg>
    <p:spTree>
      <p:nvGrpSpPr>
        <p:cNvPr id="403" name="Shape 403"/>
        <p:cNvGrpSpPr/>
        <p:nvPr/>
      </p:nvGrpSpPr>
      <p:grpSpPr>
        <a:xfrm>
          <a:off x="0" y="0"/>
          <a:ext cx="0" cy="0"/>
          <a:chOff x="0" y="0"/>
          <a:chExt cx="0" cy="0"/>
        </a:xfrm>
      </p:grpSpPr>
      <p:sp>
        <p:nvSpPr>
          <p:cNvPr id="404" name="Google Shape;404;p55"/>
          <p:cNvSpPr/>
          <p:nvPr/>
        </p:nvSpPr>
        <p:spPr>
          <a:xfrm>
            <a:off x="1359700" y="855125"/>
            <a:ext cx="6424500" cy="3433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5"/>
          <p:cNvSpPr/>
          <p:nvPr/>
        </p:nvSpPr>
        <p:spPr>
          <a:xfrm>
            <a:off x="1459022" y="934828"/>
            <a:ext cx="6225900" cy="32739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2">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56"/>
          <p:cNvSpPr/>
          <p:nvPr/>
        </p:nvSpPr>
        <p:spPr>
          <a:xfrm>
            <a:off x="2002700" y="970175"/>
            <a:ext cx="5138700" cy="274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6"/>
          <p:cNvSpPr/>
          <p:nvPr/>
        </p:nvSpPr>
        <p:spPr>
          <a:xfrm>
            <a:off x="2082141" y="1033923"/>
            <a:ext cx="4979400" cy="26184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9_3">
    <p:bg>
      <p:bgPr>
        <a:blipFill>
          <a:blip r:embed="rId2">
            <a:alphaModFix/>
          </a:blip>
          <a:stretch>
            <a:fillRect/>
          </a:stretch>
        </a:blipFill>
      </p:bgPr>
    </p:bg>
    <p:spTree>
      <p:nvGrpSpPr>
        <p:cNvPr id="409" name="Shape 409"/>
        <p:cNvGrpSpPr/>
        <p:nvPr/>
      </p:nvGrpSpPr>
      <p:grpSpPr>
        <a:xfrm>
          <a:off x="0" y="0"/>
          <a:ext cx="0" cy="0"/>
          <a:chOff x="0" y="0"/>
          <a:chExt cx="0" cy="0"/>
        </a:xfrm>
      </p:grpSpPr>
      <p:sp>
        <p:nvSpPr>
          <p:cNvPr id="410" name="Google Shape;410;p57"/>
          <p:cNvSpPr/>
          <p:nvPr/>
        </p:nvSpPr>
        <p:spPr>
          <a:xfrm>
            <a:off x="2234025" y="399650"/>
            <a:ext cx="46758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7"/>
          <p:cNvSpPr/>
          <p:nvPr/>
        </p:nvSpPr>
        <p:spPr>
          <a:xfrm>
            <a:off x="2345850" y="500500"/>
            <a:ext cx="44526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7"/>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idx="1" type="body"/>
          </p:nvPr>
        </p:nvSpPr>
        <p:spPr>
          <a:xfrm>
            <a:off x="956825" y="1888850"/>
            <a:ext cx="4117800" cy="2126700"/>
          </a:xfrm>
          <a:prstGeom prst="rect">
            <a:avLst/>
          </a:prstGeom>
        </p:spPr>
        <p:txBody>
          <a:bodyPr anchorCtr="0" anchor="t" bIns="91425" lIns="91425" spcFirstLastPara="1" rIns="91425" wrap="square" tIns="91425">
            <a:noAutofit/>
          </a:bodyPr>
          <a:lstStyle>
            <a:lvl1pPr indent="-292100" lvl="0" marL="457200" rtl="0">
              <a:lnSpc>
                <a:spcPct val="100000"/>
              </a:lnSpc>
              <a:spcBef>
                <a:spcPts val="0"/>
              </a:spcBef>
              <a:spcAft>
                <a:spcPts val="0"/>
              </a:spcAft>
              <a:buSzPts val="1000"/>
              <a:buChar char="●"/>
              <a:defRPr>
                <a:solidFill>
                  <a:srgbClr val="434343"/>
                </a:solidFill>
              </a:defRPr>
            </a:lvl1pPr>
            <a:lvl2pPr indent="-317500" lvl="1" marL="914400" rtl="0">
              <a:lnSpc>
                <a:spcPct val="115000"/>
              </a:lnSpc>
              <a:spcBef>
                <a:spcPts val="0"/>
              </a:spcBef>
              <a:spcAft>
                <a:spcPts val="0"/>
              </a:spcAft>
              <a:buSzPts val="1400"/>
              <a:buChar char="○"/>
              <a:defRPr>
                <a:solidFill>
                  <a:srgbClr val="434343"/>
                </a:solidFill>
              </a:defRPr>
            </a:lvl2pPr>
            <a:lvl3pPr indent="-317500" lvl="2" marL="1371600" rtl="0">
              <a:lnSpc>
                <a:spcPct val="115000"/>
              </a:lnSpc>
              <a:spcBef>
                <a:spcPts val="1600"/>
              </a:spcBef>
              <a:spcAft>
                <a:spcPts val="0"/>
              </a:spcAft>
              <a:buSzPts val="1400"/>
              <a:buChar char="■"/>
              <a:defRPr>
                <a:solidFill>
                  <a:srgbClr val="434343"/>
                </a:solidFill>
              </a:defRPr>
            </a:lvl3pPr>
            <a:lvl4pPr indent="-317500" lvl="3" marL="1828800" rtl="0">
              <a:lnSpc>
                <a:spcPct val="115000"/>
              </a:lnSpc>
              <a:spcBef>
                <a:spcPts val="1600"/>
              </a:spcBef>
              <a:spcAft>
                <a:spcPts val="0"/>
              </a:spcAft>
              <a:buSzPts val="1400"/>
              <a:buChar char="●"/>
              <a:defRPr>
                <a:solidFill>
                  <a:srgbClr val="434343"/>
                </a:solidFill>
              </a:defRPr>
            </a:lvl4pPr>
            <a:lvl5pPr indent="-317500" lvl="4" marL="2286000" rtl="0">
              <a:lnSpc>
                <a:spcPct val="115000"/>
              </a:lnSpc>
              <a:spcBef>
                <a:spcPts val="1600"/>
              </a:spcBef>
              <a:spcAft>
                <a:spcPts val="0"/>
              </a:spcAft>
              <a:buSzPts val="1400"/>
              <a:buChar char="○"/>
              <a:defRPr>
                <a:solidFill>
                  <a:srgbClr val="434343"/>
                </a:solidFill>
              </a:defRPr>
            </a:lvl5pPr>
            <a:lvl6pPr indent="-317500" lvl="5" marL="2743200" rtl="0">
              <a:lnSpc>
                <a:spcPct val="115000"/>
              </a:lnSpc>
              <a:spcBef>
                <a:spcPts val="1600"/>
              </a:spcBef>
              <a:spcAft>
                <a:spcPts val="0"/>
              </a:spcAft>
              <a:buSzPts val="1400"/>
              <a:buChar char="■"/>
              <a:defRPr>
                <a:solidFill>
                  <a:srgbClr val="434343"/>
                </a:solidFill>
              </a:defRPr>
            </a:lvl6pPr>
            <a:lvl7pPr indent="-317500" lvl="6" marL="3200400" rtl="0">
              <a:lnSpc>
                <a:spcPct val="115000"/>
              </a:lnSpc>
              <a:spcBef>
                <a:spcPts val="1600"/>
              </a:spcBef>
              <a:spcAft>
                <a:spcPts val="0"/>
              </a:spcAft>
              <a:buSzPts val="1400"/>
              <a:buChar char="●"/>
              <a:defRPr>
                <a:solidFill>
                  <a:srgbClr val="434343"/>
                </a:solidFill>
              </a:defRPr>
            </a:lvl7pPr>
            <a:lvl8pPr indent="-317500" lvl="7" marL="3657600" rtl="0">
              <a:lnSpc>
                <a:spcPct val="115000"/>
              </a:lnSpc>
              <a:spcBef>
                <a:spcPts val="1600"/>
              </a:spcBef>
              <a:spcAft>
                <a:spcPts val="0"/>
              </a:spcAft>
              <a:buSzPts val="1400"/>
              <a:buChar char="○"/>
              <a:defRPr>
                <a:solidFill>
                  <a:srgbClr val="434343"/>
                </a:solidFill>
              </a:defRPr>
            </a:lvl8pPr>
            <a:lvl9pPr indent="-317500" lvl="8" marL="4114800" rtl="0">
              <a:lnSpc>
                <a:spcPct val="115000"/>
              </a:lnSpc>
              <a:spcBef>
                <a:spcPts val="1600"/>
              </a:spcBef>
              <a:spcAft>
                <a:spcPts val="1600"/>
              </a:spcAft>
              <a:buSzPts val="1400"/>
              <a:buChar char="■"/>
              <a:defRPr>
                <a:solidFill>
                  <a:srgbClr val="434343"/>
                </a:solidFill>
              </a:defRPr>
            </a:lvl9pPr>
          </a:lstStyle>
          <a:p/>
        </p:txBody>
      </p:sp>
      <p:sp>
        <p:nvSpPr>
          <p:cNvPr id="40" name="Google Shape;40;p7"/>
          <p:cNvSpPr txBox="1"/>
          <p:nvPr>
            <p:ph type="title"/>
          </p:nvPr>
        </p:nvSpPr>
        <p:spPr>
          <a:xfrm>
            <a:off x="956825" y="1127938"/>
            <a:ext cx="4117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8"/>
          <p:cNvSpPr/>
          <p:nvPr/>
        </p:nvSpPr>
        <p:spPr>
          <a:xfrm>
            <a:off x="507400" y="399650"/>
            <a:ext cx="8129100" cy="4344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633075" y="500500"/>
            <a:ext cx="7877700" cy="4142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9"/>
          <p:cNvSpPr/>
          <p:nvPr/>
        </p:nvSpPr>
        <p:spPr>
          <a:xfrm>
            <a:off x="1284525" y="814950"/>
            <a:ext cx="6574800" cy="351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1386171" y="896518"/>
            <a:ext cx="6371400" cy="33507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184400" y="1530025"/>
            <a:ext cx="40878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 name="Google Shape;49;p9"/>
          <p:cNvSpPr txBox="1"/>
          <p:nvPr>
            <p:ph idx="1" type="subTitle"/>
          </p:nvPr>
        </p:nvSpPr>
        <p:spPr>
          <a:xfrm>
            <a:off x="2184448" y="2339375"/>
            <a:ext cx="4087800" cy="1274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txBox="1"/>
          <p:nvPr>
            <p:ph type="title"/>
          </p:nvPr>
        </p:nvSpPr>
        <p:spPr>
          <a:xfrm>
            <a:off x="1077565" y="3544257"/>
            <a:ext cx="6988800" cy="51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2500"/>
            </a:lvl1pPr>
            <a:lvl2pPr lvl="1" rtl="0" algn="ctr">
              <a:spcBef>
                <a:spcPts val="0"/>
              </a:spcBef>
              <a:spcAft>
                <a:spcPts val="0"/>
              </a:spcAft>
              <a:buSzPts val="3200"/>
              <a:buNone/>
              <a:defRPr/>
            </a:lvl2pPr>
            <a:lvl3pPr lvl="2" rtl="0" algn="ctr">
              <a:spcBef>
                <a:spcPts val="0"/>
              </a:spcBef>
              <a:spcAft>
                <a:spcPts val="0"/>
              </a:spcAft>
              <a:buSzPts val="3200"/>
              <a:buNone/>
              <a:defRPr/>
            </a:lvl3pPr>
            <a:lvl4pPr lvl="3" rtl="0" algn="ctr">
              <a:spcBef>
                <a:spcPts val="0"/>
              </a:spcBef>
              <a:spcAft>
                <a:spcPts val="0"/>
              </a:spcAft>
              <a:buSzPts val="3200"/>
              <a:buNone/>
              <a:defRPr/>
            </a:lvl4pPr>
            <a:lvl5pPr lvl="4" rtl="0" algn="ctr">
              <a:spcBef>
                <a:spcPts val="0"/>
              </a:spcBef>
              <a:spcAft>
                <a:spcPts val="0"/>
              </a:spcAft>
              <a:buSzPts val="3200"/>
              <a:buNone/>
              <a:defRPr/>
            </a:lvl5pPr>
            <a:lvl6pPr lvl="5" rtl="0" algn="ctr">
              <a:spcBef>
                <a:spcPts val="0"/>
              </a:spcBef>
              <a:spcAft>
                <a:spcPts val="0"/>
              </a:spcAft>
              <a:buSzPts val="3200"/>
              <a:buNone/>
              <a:defRPr/>
            </a:lvl6pPr>
            <a:lvl7pPr lvl="6" rtl="0" algn="ctr">
              <a:spcBef>
                <a:spcPts val="0"/>
              </a:spcBef>
              <a:spcAft>
                <a:spcPts val="0"/>
              </a:spcAft>
              <a:buSzPts val="3200"/>
              <a:buNone/>
              <a:defRPr/>
            </a:lvl7pPr>
            <a:lvl8pPr lvl="7" rtl="0" algn="ctr">
              <a:spcBef>
                <a:spcPts val="0"/>
              </a:spcBef>
              <a:spcAft>
                <a:spcPts val="0"/>
              </a:spcAft>
              <a:buSzPts val="3200"/>
              <a:buNone/>
              <a:defRPr/>
            </a:lvl8pPr>
            <a:lvl9pPr lvl="8" rtl="0" algn="ctr">
              <a:spcBef>
                <a:spcPts val="0"/>
              </a:spcBef>
              <a:spcAft>
                <a:spcPts val="0"/>
              </a:spcAft>
              <a:buSzPts val="32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theme" Target="../theme/theme2.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100" y="539400"/>
            <a:ext cx="77178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1pPr>
            <a:lvl2pPr lvl="1"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2pPr>
            <a:lvl3pPr lvl="2"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3pPr>
            <a:lvl4pPr lvl="3"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4pPr>
            <a:lvl5pPr lvl="4"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5pPr>
            <a:lvl6pPr lvl="5"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6pPr>
            <a:lvl7pPr lvl="6"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7pPr>
            <a:lvl8pPr lvl="7"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8pPr>
            <a:lvl9pPr lvl="8"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9pPr>
          </a:lstStyle>
          <a:p/>
        </p:txBody>
      </p:sp>
      <p:sp>
        <p:nvSpPr>
          <p:cNvPr id="7" name="Google Shape;7;p1"/>
          <p:cNvSpPr txBox="1"/>
          <p:nvPr>
            <p:ph idx="1" type="body"/>
          </p:nvPr>
        </p:nvSpPr>
        <p:spPr>
          <a:xfrm>
            <a:off x="713100" y="1152475"/>
            <a:ext cx="77178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indent="-317500" lvl="1" marL="9144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indent="-317500" lvl="2" marL="13716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indent="-317500" lvl="3" marL="18288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indent="-317500" lvl="4" marL="22860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indent="-317500" lvl="5" marL="27432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indent="-317500" lvl="6" marL="32004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indent="-317500" lvl="7" marL="36576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indent="-317500" lvl="8" marL="41148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hyperlink" Target="https://jeopardylabs.com/play/conflict-resolution-jeopardy-44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gif"/><Relationship Id="rId4" Type="http://schemas.openxmlformats.org/officeDocument/2006/relationships/image" Target="../media/image19.gif"/><Relationship Id="rId9" Type="http://schemas.openxmlformats.org/officeDocument/2006/relationships/image" Target="../media/image24.png"/><Relationship Id="rId5" Type="http://schemas.openxmlformats.org/officeDocument/2006/relationships/image" Target="../media/image18.gif"/><Relationship Id="rId6" Type="http://schemas.openxmlformats.org/officeDocument/2006/relationships/image" Target="../media/image21.gif"/><Relationship Id="rId7" Type="http://schemas.openxmlformats.org/officeDocument/2006/relationships/image" Target="../media/image20.png"/><Relationship Id="rId8" Type="http://schemas.openxmlformats.org/officeDocument/2006/relationships/image" Target="../media/image22.png"/><Relationship Id="rId20" Type="http://schemas.openxmlformats.org/officeDocument/2006/relationships/hyperlink" Target="https://sites.google.com/scred.k12.mn.us/scredsel/calming-strategies-toolbox/mood-meter_green-strategies_cst" TargetMode="External"/><Relationship Id="rId22" Type="http://schemas.openxmlformats.org/officeDocument/2006/relationships/image" Target="../media/image27.png"/><Relationship Id="rId21" Type="http://schemas.openxmlformats.org/officeDocument/2006/relationships/image" Target="../media/image28.png"/><Relationship Id="rId11" Type="http://schemas.openxmlformats.org/officeDocument/2006/relationships/image" Target="../media/image25.png"/><Relationship Id="rId10" Type="http://schemas.openxmlformats.org/officeDocument/2006/relationships/image" Target="../media/image23.png"/><Relationship Id="rId13" Type="http://schemas.openxmlformats.org/officeDocument/2006/relationships/hyperlink" Target="https://sites.google.com/scred.k12.mn.us/scredsel/calming-strategies-toolbox/mood-meter_red-strategies_cst" TargetMode="External"/><Relationship Id="rId12" Type="http://schemas.openxmlformats.org/officeDocument/2006/relationships/image" Target="../media/image26.png"/><Relationship Id="rId15" Type="http://schemas.openxmlformats.org/officeDocument/2006/relationships/hyperlink" Target="https://sites.google.com/scred.k12.mn.us/scredsel/calming-strategies-toolbox/mood-meter_blue-strategies_cst" TargetMode="External"/><Relationship Id="rId14" Type="http://schemas.openxmlformats.org/officeDocument/2006/relationships/hyperlink" Target="https://sites.google.com/scred.k12.mn.us/scredsel/calming-strategies-toolbox/mood-meter_red-strategies_cst" TargetMode="External"/><Relationship Id="rId17" Type="http://schemas.openxmlformats.org/officeDocument/2006/relationships/hyperlink" Target="https://sites.google.com/scred.k12.mn.us/scredsel/calming-strategies-toolbox/mood-meter_yellow-strategies_cst" TargetMode="External"/><Relationship Id="rId16" Type="http://schemas.openxmlformats.org/officeDocument/2006/relationships/hyperlink" Target="https://sites.google.com/scred.k12.mn.us/scredsel/calming-strategies-toolbox/mood-meter_blue-strategies_cst" TargetMode="External"/><Relationship Id="rId19" Type="http://schemas.openxmlformats.org/officeDocument/2006/relationships/hyperlink" Target="https://sites.google.com/scred.k12.mn.us/scredsel/calming-strategies-toolbox/mood-meter_green-strategies_cst" TargetMode="External"/><Relationship Id="rId18" Type="http://schemas.openxmlformats.org/officeDocument/2006/relationships/hyperlink" Target="https://sites.google.com/scred.k12.mn.us/scredsel/calming-strategies-toolbox/mood-meter_yellow-strategies_cs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cxnSp>
        <p:nvCxnSpPr>
          <p:cNvPr id="416" name="Google Shape;416;p58"/>
          <p:cNvCxnSpPr/>
          <p:nvPr/>
        </p:nvCxnSpPr>
        <p:spPr>
          <a:xfrm>
            <a:off x="4065000" y="3485726"/>
            <a:ext cx="1014000" cy="0"/>
          </a:xfrm>
          <a:prstGeom prst="straightConnector1">
            <a:avLst/>
          </a:prstGeom>
          <a:noFill/>
          <a:ln cap="flat" cmpd="sng" w="9525">
            <a:solidFill>
              <a:schemeClr val="accent2"/>
            </a:solidFill>
            <a:prstDash val="solid"/>
            <a:round/>
            <a:headEnd len="med" w="med" type="none"/>
            <a:tailEnd len="med" w="med" type="none"/>
          </a:ln>
        </p:spPr>
      </p:cxnSp>
      <p:sp>
        <p:nvSpPr>
          <p:cNvPr id="417" name="Google Shape;417;p58"/>
          <p:cNvSpPr txBox="1"/>
          <p:nvPr>
            <p:ph type="ctrTitle"/>
          </p:nvPr>
        </p:nvSpPr>
        <p:spPr>
          <a:xfrm>
            <a:off x="1425000" y="1657750"/>
            <a:ext cx="6294000" cy="176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accent1"/>
                </a:solidFill>
              </a:rPr>
              <a:t>May 8, 2026</a:t>
            </a:r>
            <a:endParaRPr sz="5500">
              <a:solidFill>
                <a:schemeClr val="accent1"/>
              </a:solidFill>
            </a:endParaRPr>
          </a:p>
          <a:p>
            <a:pPr indent="0" lvl="0" marL="0" rtl="0" algn="ctr">
              <a:spcBef>
                <a:spcPts val="0"/>
              </a:spcBef>
              <a:spcAft>
                <a:spcPts val="0"/>
              </a:spcAft>
              <a:buNone/>
            </a:pPr>
            <a:r>
              <a:rPr lang="en" sz="5600">
                <a:solidFill>
                  <a:schemeClr val="dk1"/>
                </a:solidFill>
              </a:rPr>
              <a:t>RESPONDING TO CONFLICT</a:t>
            </a:r>
            <a:endParaRPr>
              <a:solidFill>
                <a:schemeClr val="dk1"/>
              </a:solidFill>
            </a:endParaRPr>
          </a:p>
        </p:txBody>
      </p:sp>
      <p:sp>
        <p:nvSpPr>
          <p:cNvPr id="418" name="Google Shape;418;p58"/>
          <p:cNvSpPr txBox="1"/>
          <p:nvPr/>
        </p:nvSpPr>
        <p:spPr>
          <a:xfrm>
            <a:off x="2154000" y="3617675"/>
            <a:ext cx="4836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atamaran"/>
                <a:ea typeface="Catamaran"/>
                <a:cs typeface="Catamaran"/>
                <a:sym typeface="Catamaran"/>
              </a:rPr>
              <a:t>Ms. Winnie!!</a:t>
            </a:r>
            <a:endParaRPr>
              <a:solidFill>
                <a:schemeClr val="dk1"/>
              </a:solidFill>
              <a:latin typeface="Catamaran"/>
              <a:ea typeface="Catamaran"/>
              <a:cs typeface="Catamaran"/>
              <a:sym typeface="Catamar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7">
            <a:hlinkClick/>
          </p:cNvPr>
          <p:cNvSpPr/>
          <p:nvPr/>
        </p:nvSpPr>
        <p:spPr>
          <a:xfrm>
            <a:off x="5303352" y="1647712"/>
            <a:ext cx="795600" cy="79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7">
            <a:hlinkClick/>
          </p:cNvPr>
          <p:cNvSpPr/>
          <p:nvPr/>
        </p:nvSpPr>
        <p:spPr>
          <a:xfrm>
            <a:off x="877952" y="2570812"/>
            <a:ext cx="795600" cy="79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7">
            <a:hlinkClick/>
          </p:cNvPr>
          <p:cNvSpPr/>
          <p:nvPr/>
        </p:nvSpPr>
        <p:spPr>
          <a:xfrm>
            <a:off x="877952" y="3588824"/>
            <a:ext cx="795600" cy="79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7">
            <a:hlinkClick/>
          </p:cNvPr>
          <p:cNvSpPr/>
          <p:nvPr/>
        </p:nvSpPr>
        <p:spPr>
          <a:xfrm>
            <a:off x="911277" y="1572974"/>
            <a:ext cx="795600" cy="79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7"/>
          <p:cNvSpPr txBox="1"/>
          <p:nvPr>
            <p:ph idx="2" type="title"/>
          </p:nvPr>
        </p:nvSpPr>
        <p:spPr>
          <a:xfrm>
            <a:off x="1706877" y="1418075"/>
            <a:ext cx="25875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LISTENING!</a:t>
            </a:r>
            <a:endParaRPr/>
          </a:p>
        </p:txBody>
      </p:sp>
      <p:sp>
        <p:nvSpPr>
          <p:cNvPr id="517" name="Google Shape;517;p67"/>
          <p:cNvSpPr txBox="1"/>
          <p:nvPr>
            <p:ph idx="1" type="subTitle"/>
          </p:nvPr>
        </p:nvSpPr>
        <p:spPr>
          <a:xfrm>
            <a:off x="1706875" y="1928413"/>
            <a:ext cx="28917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Let them finish speaking before taking your turn, do not interrupt</a:t>
            </a:r>
            <a:endParaRPr/>
          </a:p>
        </p:txBody>
      </p:sp>
      <p:sp>
        <p:nvSpPr>
          <p:cNvPr id="518" name="Google Shape;518;p67"/>
          <p:cNvSpPr txBox="1"/>
          <p:nvPr>
            <p:ph idx="3" type="title"/>
          </p:nvPr>
        </p:nvSpPr>
        <p:spPr>
          <a:xfrm>
            <a:off x="1673550" y="2415913"/>
            <a:ext cx="23667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 STATEMENT</a:t>
            </a:r>
            <a:endParaRPr/>
          </a:p>
        </p:txBody>
      </p:sp>
      <p:sp>
        <p:nvSpPr>
          <p:cNvPr id="519" name="Google Shape;519;p67"/>
          <p:cNvSpPr txBox="1"/>
          <p:nvPr>
            <p:ph idx="4" type="subTitle"/>
          </p:nvPr>
        </p:nvSpPr>
        <p:spPr>
          <a:xfrm>
            <a:off x="1673552" y="2926238"/>
            <a:ext cx="20925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name feelings and needs instead of attacking (e.g., "I feel upset when...").</a:t>
            </a:r>
            <a:endParaRPr/>
          </a:p>
        </p:txBody>
      </p:sp>
      <p:sp>
        <p:nvSpPr>
          <p:cNvPr id="520" name="Google Shape;520;p67"/>
          <p:cNvSpPr txBox="1"/>
          <p:nvPr>
            <p:ph idx="5" type="title"/>
          </p:nvPr>
        </p:nvSpPr>
        <p:spPr>
          <a:xfrm>
            <a:off x="1673552" y="3458375"/>
            <a:ext cx="25875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TAKE A PAUSE</a:t>
            </a:r>
            <a:endParaRPr/>
          </a:p>
        </p:txBody>
      </p:sp>
      <p:sp>
        <p:nvSpPr>
          <p:cNvPr id="521" name="Google Shape;521;p67"/>
          <p:cNvSpPr txBox="1"/>
          <p:nvPr>
            <p:ph idx="6" type="subTitle"/>
          </p:nvPr>
        </p:nvSpPr>
        <p:spPr>
          <a:xfrm>
            <a:off x="1673552" y="3968699"/>
            <a:ext cx="20925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pause to calm down and return when ready.</a:t>
            </a:r>
            <a:endParaRPr/>
          </a:p>
        </p:txBody>
      </p:sp>
      <p:sp>
        <p:nvSpPr>
          <p:cNvPr id="522" name="Google Shape;522;p67"/>
          <p:cNvSpPr txBox="1"/>
          <p:nvPr>
            <p:ph idx="7" type="title"/>
          </p:nvPr>
        </p:nvSpPr>
        <p:spPr>
          <a:xfrm>
            <a:off x="6065650" y="1517262"/>
            <a:ext cx="22878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COMPROMISE</a:t>
            </a:r>
            <a:endParaRPr/>
          </a:p>
        </p:txBody>
      </p:sp>
      <p:sp>
        <p:nvSpPr>
          <p:cNvPr id="523" name="Google Shape;523;p67"/>
          <p:cNvSpPr txBox="1"/>
          <p:nvPr>
            <p:ph idx="8" type="subTitle"/>
          </p:nvPr>
        </p:nvSpPr>
        <p:spPr>
          <a:xfrm>
            <a:off x="6098952" y="2027585"/>
            <a:ext cx="20925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Finding a solution where both people feel heard</a:t>
            </a:r>
            <a:endParaRPr/>
          </a:p>
        </p:txBody>
      </p:sp>
      <p:sp>
        <p:nvSpPr>
          <p:cNvPr id="524" name="Google Shape;524;p67"/>
          <p:cNvSpPr txBox="1"/>
          <p:nvPr>
            <p:ph idx="9" type="title"/>
          </p:nvPr>
        </p:nvSpPr>
        <p:spPr>
          <a:xfrm>
            <a:off x="944602" y="1630724"/>
            <a:ext cx="7290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25" name="Google Shape;525;p67"/>
          <p:cNvSpPr txBox="1"/>
          <p:nvPr>
            <p:ph idx="13" type="title"/>
          </p:nvPr>
        </p:nvSpPr>
        <p:spPr>
          <a:xfrm>
            <a:off x="911277" y="3646574"/>
            <a:ext cx="7290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26" name="Google Shape;526;p67"/>
          <p:cNvSpPr txBox="1"/>
          <p:nvPr>
            <p:ph idx="14" type="title"/>
          </p:nvPr>
        </p:nvSpPr>
        <p:spPr>
          <a:xfrm>
            <a:off x="911252" y="2628562"/>
            <a:ext cx="7290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27" name="Google Shape;527;p67"/>
          <p:cNvSpPr txBox="1"/>
          <p:nvPr>
            <p:ph idx="15" type="title"/>
          </p:nvPr>
        </p:nvSpPr>
        <p:spPr>
          <a:xfrm>
            <a:off x="5336652" y="1705462"/>
            <a:ext cx="7290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cxnSp>
        <p:nvCxnSpPr>
          <p:cNvPr id="528" name="Google Shape;528;p67"/>
          <p:cNvCxnSpPr/>
          <p:nvPr/>
        </p:nvCxnSpPr>
        <p:spPr>
          <a:xfrm>
            <a:off x="4065100" y="1169326"/>
            <a:ext cx="1014000" cy="0"/>
          </a:xfrm>
          <a:prstGeom prst="straightConnector1">
            <a:avLst/>
          </a:prstGeom>
          <a:noFill/>
          <a:ln cap="flat" cmpd="sng" w="9525">
            <a:solidFill>
              <a:schemeClr val="accent2"/>
            </a:solidFill>
            <a:prstDash val="solid"/>
            <a:round/>
            <a:headEnd len="med" w="med" type="none"/>
            <a:tailEnd len="med" w="med" type="none"/>
          </a:ln>
        </p:spPr>
      </p:cxnSp>
      <p:sp>
        <p:nvSpPr>
          <p:cNvPr id="529" name="Google Shape;529;p67"/>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HELPFUL TOOLS WHEN RESPONDING TO CONFLICT </a:t>
            </a:r>
            <a:endParaRPr/>
          </a:p>
        </p:txBody>
      </p:sp>
      <p:sp>
        <p:nvSpPr>
          <p:cNvPr id="530" name="Google Shape;530;p67">
            <a:hlinkClick/>
          </p:cNvPr>
          <p:cNvSpPr/>
          <p:nvPr/>
        </p:nvSpPr>
        <p:spPr>
          <a:xfrm>
            <a:off x="5303350" y="2537686"/>
            <a:ext cx="727500" cy="79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7"/>
          <p:cNvSpPr txBox="1"/>
          <p:nvPr>
            <p:ph idx="7" type="title"/>
          </p:nvPr>
        </p:nvSpPr>
        <p:spPr>
          <a:xfrm>
            <a:off x="6031130" y="2486775"/>
            <a:ext cx="25110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ASK FOR HELP</a:t>
            </a:r>
            <a:endParaRPr/>
          </a:p>
        </p:txBody>
      </p:sp>
      <p:sp>
        <p:nvSpPr>
          <p:cNvPr id="532" name="Google Shape;532;p67"/>
          <p:cNvSpPr txBox="1"/>
          <p:nvPr>
            <p:ph idx="8" type="subTitle"/>
          </p:nvPr>
        </p:nvSpPr>
        <p:spPr>
          <a:xfrm>
            <a:off x="6031132" y="2917551"/>
            <a:ext cx="19143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Ask an adult for help if needed</a:t>
            </a:r>
            <a:endParaRPr/>
          </a:p>
        </p:txBody>
      </p:sp>
      <p:sp>
        <p:nvSpPr>
          <p:cNvPr id="533" name="Google Shape;533;p67"/>
          <p:cNvSpPr txBox="1"/>
          <p:nvPr>
            <p:ph idx="15" type="title"/>
          </p:nvPr>
        </p:nvSpPr>
        <p:spPr>
          <a:xfrm>
            <a:off x="5333811" y="2595435"/>
            <a:ext cx="6666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534" name="Google Shape;534;p67">
            <a:hlinkClick/>
          </p:cNvPr>
          <p:cNvSpPr/>
          <p:nvPr/>
        </p:nvSpPr>
        <p:spPr>
          <a:xfrm>
            <a:off x="5303350" y="3478561"/>
            <a:ext cx="711900" cy="7956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7"/>
          <p:cNvSpPr txBox="1"/>
          <p:nvPr>
            <p:ph idx="7" type="title"/>
          </p:nvPr>
        </p:nvSpPr>
        <p:spPr>
          <a:xfrm>
            <a:off x="6015296" y="3427650"/>
            <a:ext cx="2456400" cy="52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PERSPECTIVE</a:t>
            </a:r>
            <a:endParaRPr/>
          </a:p>
        </p:txBody>
      </p:sp>
      <p:sp>
        <p:nvSpPr>
          <p:cNvPr id="536" name="Google Shape;536;p67"/>
          <p:cNvSpPr txBox="1"/>
          <p:nvPr>
            <p:ph idx="8" type="subTitle"/>
          </p:nvPr>
        </p:nvSpPr>
        <p:spPr>
          <a:xfrm>
            <a:off x="6030850" y="3893628"/>
            <a:ext cx="2092500" cy="48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Try to </a:t>
            </a:r>
            <a:r>
              <a:rPr b="1" lang="en"/>
              <a:t>UNDERSTAND</a:t>
            </a:r>
            <a:r>
              <a:rPr lang="en"/>
              <a:t> where the other person might be coming from </a:t>
            </a:r>
            <a:endParaRPr/>
          </a:p>
        </p:txBody>
      </p:sp>
      <p:sp>
        <p:nvSpPr>
          <p:cNvPr id="537" name="Google Shape;537;p67"/>
          <p:cNvSpPr txBox="1"/>
          <p:nvPr>
            <p:ph idx="15" type="title"/>
          </p:nvPr>
        </p:nvSpPr>
        <p:spPr>
          <a:xfrm>
            <a:off x="5333149" y="3536311"/>
            <a:ext cx="6522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25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25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25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2500"/>
                                        <p:tgtEl>
                                          <p:spTgt spid="512"/>
                                        </p:tgtEl>
                                      </p:cBhvr>
                                    </p:animEffect>
                                  </p:childTnLst>
                                </p:cTn>
                              </p:par>
                              <p:par>
                                <p:cTn fill="hold" nodeType="withEffect" presetClass="entr" presetID="2" presetSubtype="8">
                                  <p:stCondLst>
                                    <p:cond delay="0"/>
                                  </p:stCondLst>
                                  <p:childTnLst>
                                    <p:set>
                                      <p:cBhvr>
                                        <p:cTn dur="1" fill="hold">
                                          <p:stCondLst>
                                            <p:cond delay="0"/>
                                          </p:stCondLst>
                                        </p:cTn>
                                        <p:tgtEl>
                                          <p:spTgt spid="528"/>
                                        </p:tgtEl>
                                        <p:attrNameLst>
                                          <p:attrName>style.visibility</p:attrName>
                                        </p:attrNameLst>
                                      </p:cBhvr>
                                      <p:to>
                                        <p:strVal val="visible"/>
                                      </p:to>
                                    </p:set>
                                    <p:anim calcmode="lin" valueType="num">
                                      <p:cBhvr additive="base">
                                        <p:cTn dur="2500"/>
                                        <p:tgtEl>
                                          <p:spTgt spid="52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68"/>
          <p:cNvSpPr txBox="1"/>
          <p:nvPr>
            <p:ph type="title"/>
          </p:nvPr>
        </p:nvSpPr>
        <p:spPr>
          <a:xfrm>
            <a:off x="581000" y="671625"/>
            <a:ext cx="386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Let’s Play a Game! </a:t>
            </a:r>
            <a:endParaRPr/>
          </a:p>
        </p:txBody>
      </p:sp>
      <p:pic>
        <p:nvPicPr>
          <p:cNvPr id="543" name="Google Shape;543;p68"/>
          <p:cNvPicPr preferRelativeResize="0"/>
          <p:nvPr/>
        </p:nvPicPr>
        <p:blipFill>
          <a:blip r:embed="rId3">
            <a:alphaModFix/>
          </a:blip>
          <a:stretch>
            <a:fillRect/>
          </a:stretch>
        </p:blipFill>
        <p:spPr>
          <a:xfrm>
            <a:off x="720000" y="1740200"/>
            <a:ext cx="3582724" cy="2015875"/>
          </a:xfrm>
          <a:prstGeom prst="rect">
            <a:avLst/>
          </a:prstGeom>
          <a:noFill/>
          <a:ln>
            <a:noFill/>
          </a:ln>
        </p:spPr>
      </p:pic>
      <p:sp>
        <p:nvSpPr>
          <p:cNvPr id="544" name="Google Shape;544;p68"/>
          <p:cNvSpPr txBox="1"/>
          <p:nvPr/>
        </p:nvSpPr>
        <p:spPr>
          <a:xfrm>
            <a:off x="4302725" y="671625"/>
            <a:ext cx="4121100" cy="3497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rPr b="1" lang="en" sz="2400">
                <a:latin typeface="Cormorant Garamond"/>
                <a:ea typeface="Cormorant Garamond"/>
                <a:cs typeface="Cormorant Garamond"/>
                <a:sym typeface="Cormorant Garamond"/>
              </a:rPr>
              <a:t>How to Play</a:t>
            </a:r>
            <a:endParaRPr b="1" sz="2400">
              <a:latin typeface="Cormorant Garamond"/>
              <a:ea typeface="Cormorant Garamond"/>
              <a:cs typeface="Cormorant Garamond"/>
              <a:sym typeface="Cormorant Garamond"/>
            </a:endParaRPr>
          </a:p>
          <a:p>
            <a:pPr indent="-304800" lvl="0" marL="457200" rtl="0" algn="l">
              <a:lnSpc>
                <a:spcPct val="115000"/>
              </a:lnSpc>
              <a:spcBef>
                <a:spcPts val="1200"/>
              </a:spcBef>
              <a:spcAft>
                <a:spcPts val="0"/>
              </a:spcAft>
              <a:buSzPts val="1200"/>
              <a:buFont typeface="Cormorant Garamond"/>
              <a:buChar char="●"/>
            </a:pPr>
            <a:r>
              <a:rPr lang="en" sz="1200">
                <a:latin typeface="Cormorant Garamond"/>
                <a:ea typeface="Cormorant Garamond"/>
                <a:cs typeface="Cormorant Garamond"/>
                <a:sym typeface="Cormorant Garamond"/>
              </a:rPr>
              <a:t>Get into 2–3 teams.</a:t>
            </a:r>
            <a:endParaRPr sz="1200">
              <a:latin typeface="Cormorant Garamond"/>
              <a:ea typeface="Cormorant Garamond"/>
              <a:cs typeface="Cormorant Garamond"/>
              <a:sym typeface="Cormorant Garamond"/>
            </a:endParaRPr>
          </a:p>
          <a:p>
            <a:pPr indent="-304800" lvl="0" marL="457200" rtl="0" algn="l">
              <a:lnSpc>
                <a:spcPct val="115000"/>
              </a:lnSpc>
              <a:spcBef>
                <a:spcPts val="0"/>
              </a:spcBef>
              <a:spcAft>
                <a:spcPts val="0"/>
              </a:spcAft>
              <a:buSzPts val="1200"/>
              <a:buFont typeface="Cormorant Garamond"/>
              <a:buChar char="●"/>
            </a:pPr>
            <a:r>
              <a:rPr lang="en" sz="1200">
                <a:latin typeface="Cormorant Garamond"/>
                <a:ea typeface="Cormorant Garamond"/>
                <a:cs typeface="Cormorant Garamond"/>
                <a:sym typeface="Cormorant Garamond"/>
              </a:rPr>
              <a:t>Each turn, one person from the team will choose a category and point value (example: </a:t>
            </a:r>
            <a:r>
              <a:rPr i="1" lang="en" sz="1200">
                <a:latin typeface="Cormorant Garamond"/>
                <a:ea typeface="Cormorant Garamond"/>
                <a:cs typeface="Cormorant Garamond"/>
                <a:sym typeface="Cormorant Garamond"/>
              </a:rPr>
              <a:t>Identify the Tool for 300</a:t>
            </a:r>
            <a:r>
              <a:rPr lang="en" sz="1200">
                <a:latin typeface="Cormorant Garamond"/>
                <a:ea typeface="Cormorant Garamond"/>
                <a:cs typeface="Cormorant Garamond"/>
                <a:sym typeface="Cormorant Garamond"/>
              </a:rPr>
              <a:t>).</a:t>
            </a:r>
            <a:endParaRPr sz="1200">
              <a:latin typeface="Cormorant Garamond"/>
              <a:ea typeface="Cormorant Garamond"/>
              <a:cs typeface="Cormorant Garamond"/>
              <a:sym typeface="Cormorant Garamond"/>
            </a:endParaRPr>
          </a:p>
          <a:p>
            <a:pPr indent="-304800" lvl="0" marL="457200" rtl="0" algn="l">
              <a:lnSpc>
                <a:spcPct val="115000"/>
              </a:lnSpc>
              <a:spcBef>
                <a:spcPts val="0"/>
              </a:spcBef>
              <a:spcAft>
                <a:spcPts val="0"/>
              </a:spcAft>
              <a:buSzPts val="1200"/>
              <a:buFont typeface="Cormorant Garamond"/>
              <a:buChar char="●"/>
            </a:pPr>
            <a:r>
              <a:rPr lang="en" sz="1200">
                <a:latin typeface="Cormorant Garamond"/>
                <a:ea typeface="Cormorant Garamond"/>
                <a:cs typeface="Cormorant Garamond"/>
                <a:sym typeface="Cormorant Garamond"/>
              </a:rPr>
              <a:t>Your team must work together to come up with ONE answer. Everyone should agree before answering.</a:t>
            </a:r>
            <a:endParaRPr sz="1200">
              <a:latin typeface="Cormorant Garamond"/>
              <a:ea typeface="Cormorant Garamond"/>
              <a:cs typeface="Cormorant Garamond"/>
              <a:sym typeface="Cormorant Garamond"/>
            </a:endParaRPr>
          </a:p>
          <a:p>
            <a:pPr indent="-304800" lvl="0" marL="457200" rtl="0" algn="l">
              <a:lnSpc>
                <a:spcPct val="115000"/>
              </a:lnSpc>
              <a:spcBef>
                <a:spcPts val="0"/>
              </a:spcBef>
              <a:spcAft>
                <a:spcPts val="0"/>
              </a:spcAft>
              <a:buSzPts val="1200"/>
              <a:buFont typeface="Cormorant Garamond"/>
              <a:buChar char="●"/>
            </a:pPr>
            <a:r>
              <a:rPr lang="en" sz="1200">
                <a:latin typeface="Cormorant Garamond"/>
                <a:ea typeface="Cormorant Garamond"/>
                <a:cs typeface="Cormorant Garamond"/>
                <a:sym typeface="Cormorant Garamond"/>
              </a:rPr>
              <a:t>Once the whole team agrees, the person who chose the question will share the final answer.</a:t>
            </a:r>
            <a:endParaRPr sz="1200">
              <a:latin typeface="Cormorant Garamond"/>
              <a:ea typeface="Cormorant Garamond"/>
              <a:cs typeface="Cormorant Garamond"/>
              <a:sym typeface="Cormorant Garamond"/>
            </a:endParaRPr>
          </a:p>
          <a:p>
            <a:pPr indent="-304800" lvl="0" marL="457200" rtl="0" algn="l">
              <a:lnSpc>
                <a:spcPct val="115000"/>
              </a:lnSpc>
              <a:spcBef>
                <a:spcPts val="0"/>
              </a:spcBef>
              <a:spcAft>
                <a:spcPts val="0"/>
              </a:spcAft>
              <a:buSzPts val="1200"/>
              <a:buFont typeface="Cormorant Garamond"/>
              <a:buChar char="●"/>
            </a:pPr>
            <a:r>
              <a:rPr lang="en" sz="1200">
                <a:latin typeface="Cormorant Garamond"/>
                <a:ea typeface="Cormorant Garamond"/>
                <a:cs typeface="Cormorant Garamond"/>
                <a:sym typeface="Cormorant Garamond"/>
              </a:rPr>
              <a:t>If the answer is incorrect, the next team will have a chance to steal.</a:t>
            </a:r>
            <a:endParaRPr sz="1200">
              <a:latin typeface="Cormorant Garamond"/>
              <a:ea typeface="Cormorant Garamond"/>
              <a:cs typeface="Cormorant Garamond"/>
              <a:sym typeface="Cormorant Garamond"/>
            </a:endParaRPr>
          </a:p>
          <a:p>
            <a:pPr indent="-304800" lvl="0" marL="457200" rtl="0" algn="l">
              <a:lnSpc>
                <a:spcPct val="115000"/>
              </a:lnSpc>
              <a:spcBef>
                <a:spcPts val="0"/>
              </a:spcBef>
              <a:spcAft>
                <a:spcPts val="0"/>
              </a:spcAft>
              <a:buSzPts val="1200"/>
              <a:buFont typeface="Cormorant Garamond"/>
              <a:buChar char="●"/>
            </a:pPr>
            <a:r>
              <a:rPr lang="en" sz="1200">
                <a:latin typeface="Cormorant Garamond"/>
                <a:ea typeface="Cormorant Garamond"/>
                <a:cs typeface="Cormorant Garamond"/>
                <a:sym typeface="Cormorant Garamond"/>
              </a:rPr>
              <a:t>Teams should listen respectfully while others are answering.</a:t>
            </a:r>
            <a:endParaRPr sz="1200">
              <a:latin typeface="Cormorant Garamond"/>
              <a:ea typeface="Cormorant Garamond"/>
              <a:cs typeface="Cormorant Garamond"/>
              <a:sym typeface="Cormorant Garamond"/>
            </a:endParaRPr>
          </a:p>
          <a:p>
            <a:pPr indent="-304800" lvl="0" marL="457200" rtl="0" algn="l">
              <a:lnSpc>
                <a:spcPct val="115000"/>
              </a:lnSpc>
              <a:spcBef>
                <a:spcPts val="0"/>
              </a:spcBef>
              <a:spcAft>
                <a:spcPts val="0"/>
              </a:spcAft>
              <a:buSzPts val="1200"/>
              <a:buFont typeface="Cormorant Garamond"/>
              <a:buChar char="●"/>
            </a:pPr>
            <a:r>
              <a:rPr lang="en" sz="1200">
                <a:latin typeface="Cormorant Garamond"/>
                <a:ea typeface="Cormorant Garamond"/>
                <a:cs typeface="Cormorant Garamond"/>
                <a:sym typeface="Cormorant Garamond"/>
              </a:rPr>
              <a:t>Bonus points may be awarded for thoughtful explanations, role play effort, or using conflict resolution vocabulary.</a:t>
            </a:r>
            <a:endParaRPr sz="1500">
              <a:solidFill>
                <a:schemeClr val="dk1"/>
              </a:solidFill>
              <a:latin typeface="Cormorant Garamond"/>
              <a:ea typeface="Cormorant Garamond"/>
              <a:cs typeface="Cormorant Garamond"/>
              <a:sym typeface="Cormorant Garamond"/>
            </a:endParaRPr>
          </a:p>
        </p:txBody>
      </p:sp>
      <p:sp>
        <p:nvSpPr>
          <p:cNvPr id="545" name="Google Shape;545;p68"/>
          <p:cNvSpPr txBox="1"/>
          <p:nvPr>
            <p:ph type="title"/>
          </p:nvPr>
        </p:nvSpPr>
        <p:spPr>
          <a:xfrm>
            <a:off x="634200" y="4055575"/>
            <a:ext cx="7875600" cy="80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u="sng">
                <a:solidFill>
                  <a:schemeClr val="hlink"/>
                </a:solidFill>
                <a:hlinkClick r:id="rId4"/>
              </a:rPr>
              <a:t>https://jeopardylabs.com/play/conflict-resolution-jeopardy-449</a:t>
            </a:r>
            <a:r>
              <a:rPr lang="en" sz="2300"/>
              <a:t> </a:t>
            </a:r>
            <a:endParaRPr sz="2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9"/>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Wrap Up/Exit Ticket</a:t>
            </a:r>
            <a:endParaRPr/>
          </a:p>
        </p:txBody>
      </p:sp>
      <p:sp>
        <p:nvSpPr>
          <p:cNvPr id="551" name="Google Shape;551;p69"/>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3000">
                <a:latin typeface="Cormorant Garamond"/>
                <a:ea typeface="Cormorant Garamond"/>
                <a:cs typeface="Cormorant Garamond"/>
                <a:sym typeface="Cormorant Garamond"/>
              </a:rPr>
              <a:t>What’s one helpful tool you think you will use in the future?</a:t>
            </a:r>
            <a:endParaRPr sz="3000">
              <a:latin typeface="Cormorant Garamond"/>
              <a:ea typeface="Cormorant Garamond"/>
              <a:cs typeface="Cormorant Garamond"/>
              <a:sym typeface="Cormorant Garamond"/>
            </a:endParaRPr>
          </a:p>
          <a:p>
            <a:pPr indent="0" lvl="0" marL="0" rtl="0" algn="ctr">
              <a:lnSpc>
                <a:spcPct val="115000"/>
              </a:lnSpc>
              <a:spcBef>
                <a:spcPts val="1200"/>
              </a:spcBef>
              <a:spcAft>
                <a:spcPts val="0"/>
              </a:spcAft>
              <a:buNone/>
            </a:pPr>
            <a:r>
              <a:rPr lang="en" sz="3000">
                <a:latin typeface="Cormorant Garamond"/>
                <a:ea typeface="Cormorant Garamond"/>
                <a:cs typeface="Cormorant Garamond"/>
                <a:sym typeface="Cormorant Garamond"/>
              </a:rPr>
              <a:t>OR</a:t>
            </a:r>
            <a:endParaRPr sz="3000">
              <a:latin typeface="Cormorant Garamond"/>
              <a:ea typeface="Cormorant Garamond"/>
              <a:cs typeface="Cormorant Garamond"/>
              <a:sym typeface="Cormorant Garamond"/>
            </a:endParaRPr>
          </a:p>
          <a:p>
            <a:pPr indent="0" lvl="0" marL="0" rtl="0" algn="ctr">
              <a:lnSpc>
                <a:spcPct val="115000"/>
              </a:lnSpc>
              <a:spcBef>
                <a:spcPts val="1200"/>
              </a:spcBef>
              <a:spcAft>
                <a:spcPts val="1200"/>
              </a:spcAft>
              <a:buNone/>
            </a:pPr>
            <a:r>
              <a:rPr lang="en" sz="3000">
                <a:latin typeface="Cormorant Garamond"/>
                <a:ea typeface="Cormorant Garamond"/>
                <a:cs typeface="Cormorant Garamond"/>
                <a:sym typeface="Cormorant Garamond"/>
              </a:rPr>
              <a:t>What’s one tool you think is hardest to use in real life?</a:t>
            </a:r>
            <a:endParaRPr sz="3000">
              <a:latin typeface="Cormorant Garamond"/>
              <a:ea typeface="Cormorant Garamond"/>
              <a:cs typeface="Cormorant Garamond"/>
              <a:sym typeface="Cormorant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0"/>
          <p:cNvSpPr txBox="1"/>
          <p:nvPr>
            <p:ph type="title"/>
          </p:nvPr>
        </p:nvSpPr>
        <p:spPr>
          <a:xfrm>
            <a:off x="923550" y="1307100"/>
            <a:ext cx="72969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900"/>
              <a:t>Write down one conflict you have run into in middle school</a:t>
            </a:r>
            <a:endParaRPr sz="5900"/>
          </a:p>
        </p:txBody>
      </p:sp>
      <p:cxnSp>
        <p:nvCxnSpPr>
          <p:cNvPr id="557" name="Google Shape;557;p70"/>
          <p:cNvCxnSpPr/>
          <p:nvPr/>
        </p:nvCxnSpPr>
        <p:spPr>
          <a:xfrm>
            <a:off x="4065000" y="4226551"/>
            <a:ext cx="1014000" cy="0"/>
          </a:xfrm>
          <a:prstGeom prst="straightConnector1">
            <a:avLst/>
          </a:prstGeom>
          <a:noFill/>
          <a:ln cap="flat" cmpd="sng" w="9525">
            <a:solidFill>
              <a:schemeClr val="accent2"/>
            </a:solidFill>
            <a:prstDash val="solid"/>
            <a:round/>
            <a:headEnd len="med" w="med" type="none"/>
            <a:tailEnd len="med" w="med" type="none"/>
          </a:ln>
        </p:spPr>
      </p:cxnSp>
      <p:sp>
        <p:nvSpPr>
          <p:cNvPr id="558" name="Google Shape;558;p70"/>
          <p:cNvSpPr txBox="1"/>
          <p:nvPr/>
        </p:nvSpPr>
        <p:spPr>
          <a:xfrm>
            <a:off x="1637250" y="3716125"/>
            <a:ext cx="586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atamaran"/>
                <a:ea typeface="Catamaran"/>
                <a:cs typeface="Catamaran"/>
                <a:sym typeface="Catamaran"/>
              </a:rPr>
              <a:t>(or an example you MIGHT run into) </a:t>
            </a:r>
            <a:endParaRPr>
              <a:solidFill>
                <a:schemeClr val="dk1"/>
              </a:solidFill>
              <a:latin typeface="Catamaran"/>
              <a:ea typeface="Catamaran"/>
              <a:cs typeface="Catamaran"/>
              <a:sym typeface="Catamar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57"/>
                                        </p:tgtEl>
                                        <p:attrNameLst>
                                          <p:attrName>style.visibility</p:attrName>
                                        </p:attrNameLst>
                                      </p:cBhvr>
                                      <p:to>
                                        <p:strVal val="visible"/>
                                      </p:to>
                                    </p:set>
                                    <p:anim calcmode="lin" valueType="num">
                                      <p:cBhvr additive="base">
                                        <p:cTn dur="2500"/>
                                        <p:tgtEl>
                                          <p:spTgt spid="55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cxnSp>
        <p:nvCxnSpPr>
          <p:cNvPr id="563" name="Google Shape;563;p71"/>
          <p:cNvCxnSpPr/>
          <p:nvPr/>
        </p:nvCxnSpPr>
        <p:spPr>
          <a:xfrm>
            <a:off x="4065100" y="1169326"/>
            <a:ext cx="1014000" cy="0"/>
          </a:xfrm>
          <a:prstGeom prst="straightConnector1">
            <a:avLst/>
          </a:prstGeom>
          <a:noFill/>
          <a:ln cap="flat" cmpd="sng" w="9525">
            <a:solidFill>
              <a:schemeClr val="accent2"/>
            </a:solidFill>
            <a:prstDash val="solid"/>
            <a:round/>
            <a:headEnd len="med" w="med" type="none"/>
            <a:tailEnd len="med" w="med" type="none"/>
          </a:ln>
        </p:spPr>
      </p:cxnSp>
      <p:sp>
        <p:nvSpPr>
          <p:cNvPr id="564" name="Google Shape;564;p71"/>
          <p:cNvSpPr txBox="1"/>
          <p:nvPr/>
        </p:nvSpPr>
        <p:spPr>
          <a:xfrm>
            <a:off x="784449" y="3793125"/>
            <a:ext cx="7575000" cy="66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Catamaran"/>
                <a:ea typeface="Catamaran"/>
                <a:cs typeface="Catamaran"/>
                <a:sym typeface="Catamaran"/>
              </a:rPr>
              <a:t>Role play a </a:t>
            </a:r>
            <a:r>
              <a:rPr b="1" lang="en" sz="1800">
                <a:solidFill>
                  <a:schemeClr val="dk1"/>
                </a:solidFill>
                <a:latin typeface="Catamaran"/>
                <a:ea typeface="Catamaran"/>
                <a:cs typeface="Catamaran"/>
                <a:sym typeface="Catamaran"/>
              </a:rPr>
              <a:t>healthy</a:t>
            </a:r>
            <a:r>
              <a:rPr lang="en" sz="1800">
                <a:solidFill>
                  <a:schemeClr val="dk1"/>
                </a:solidFill>
                <a:latin typeface="Catamaran"/>
                <a:ea typeface="Catamaran"/>
                <a:cs typeface="Catamaran"/>
                <a:sym typeface="Catamaran"/>
              </a:rPr>
              <a:t> version using helpful tools </a:t>
            </a:r>
            <a:r>
              <a:rPr i="1" lang="en" sz="1800" u="sng">
                <a:solidFill>
                  <a:schemeClr val="dk1"/>
                </a:solidFill>
                <a:latin typeface="Catamaran"/>
                <a:ea typeface="Catamaran"/>
                <a:cs typeface="Catamaran"/>
                <a:sym typeface="Catamaran"/>
              </a:rPr>
              <a:t>and</a:t>
            </a:r>
            <a:r>
              <a:rPr lang="en" sz="1800">
                <a:solidFill>
                  <a:schemeClr val="dk1"/>
                </a:solidFill>
                <a:latin typeface="Catamaran"/>
                <a:ea typeface="Catamaran"/>
                <a:cs typeface="Catamaran"/>
                <a:sym typeface="Catamaran"/>
              </a:rPr>
              <a:t> an </a:t>
            </a:r>
            <a:r>
              <a:rPr b="1" lang="en" sz="1800">
                <a:solidFill>
                  <a:schemeClr val="dk1"/>
                </a:solidFill>
                <a:latin typeface="Catamaran"/>
                <a:ea typeface="Catamaran"/>
                <a:cs typeface="Catamaran"/>
                <a:sym typeface="Catamaran"/>
              </a:rPr>
              <a:t>unhealthy</a:t>
            </a:r>
            <a:r>
              <a:rPr lang="en" sz="1800">
                <a:solidFill>
                  <a:schemeClr val="dk1"/>
                </a:solidFill>
                <a:latin typeface="Catamaran"/>
                <a:ea typeface="Catamaran"/>
                <a:cs typeface="Catamaran"/>
                <a:sym typeface="Catamaran"/>
              </a:rPr>
              <a:t> version using unhelpful tools</a:t>
            </a:r>
            <a:endParaRPr sz="1800">
              <a:solidFill>
                <a:schemeClr val="dk1"/>
              </a:solidFill>
              <a:latin typeface="Catamaran"/>
              <a:ea typeface="Catamaran"/>
              <a:cs typeface="Catamaran"/>
              <a:sym typeface="Catamaran"/>
            </a:endParaRPr>
          </a:p>
        </p:txBody>
      </p:sp>
      <p:sp>
        <p:nvSpPr>
          <p:cNvPr id="565" name="Google Shape;565;p71"/>
          <p:cNvSpPr txBox="1"/>
          <p:nvPr/>
        </p:nvSpPr>
        <p:spPr>
          <a:xfrm>
            <a:off x="6056725" y="2842925"/>
            <a:ext cx="1986000" cy="95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latin typeface="Cormorant Garamond"/>
                <a:ea typeface="Cormorant Garamond"/>
                <a:cs typeface="Cormorant Garamond"/>
                <a:sym typeface="Cormorant Garamond"/>
              </a:rPr>
              <a:t>Come up with 2 versions </a:t>
            </a:r>
            <a:endParaRPr sz="2500">
              <a:solidFill>
                <a:schemeClr val="dk1"/>
              </a:solidFill>
              <a:latin typeface="Cormorant Garamond"/>
              <a:ea typeface="Cormorant Garamond"/>
              <a:cs typeface="Cormorant Garamond"/>
              <a:sym typeface="Cormorant Garamond"/>
            </a:endParaRPr>
          </a:p>
          <a:p>
            <a:pPr indent="0" lvl="0" marL="0" rtl="0" algn="ctr">
              <a:spcBef>
                <a:spcPts val="0"/>
              </a:spcBef>
              <a:spcAft>
                <a:spcPts val="0"/>
              </a:spcAft>
              <a:buNone/>
            </a:pPr>
            <a:r>
              <a:rPr lang="en" sz="2500">
                <a:solidFill>
                  <a:schemeClr val="dk1"/>
                </a:solidFill>
                <a:latin typeface="Cormorant Garamond"/>
                <a:ea typeface="Cormorant Garamond"/>
                <a:cs typeface="Cormorant Garamond"/>
                <a:sym typeface="Cormorant Garamond"/>
              </a:rPr>
              <a:t>(5 min)</a:t>
            </a:r>
            <a:endParaRPr sz="2500">
              <a:solidFill>
                <a:schemeClr val="dk1"/>
              </a:solidFill>
              <a:latin typeface="Cormorant Garamond"/>
              <a:ea typeface="Cormorant Garamond"/>
              <a:cs typeface="Cormorant Garamond"/>
              <a:sym typeface="Cormorant Garamond"/>
            </a:endParaRPr>
          </a:p>
        </p:txBody>
      </p:sp>
      <p:sp>
        <p:nvSpPr>
          <p:cNvPr id="566" name="Google Shape;566;p71"/>
          <p:cNvSpPr txBox="1"/>
          <p:nvPr/>
        </p:nvSpPr>
        <p:spPr>
          <a:xfrm>
            <a:off x="1101175" y="2842925"/>
            <a:ext cx="1986000" cy="52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latin typeface="Cormorant Garamond"/>
                <a:ea typeface="Cormorant Garamond"/>
                <a:cs typeface="Cormorant Garamond"/>
                <a:sym typeface="Cormorant Garamond"/>
              </a:rPr>
              <a:t>Get in groups of 2-3</a:t>
            </a:r>
            <a:endParaRPr sz="2500">
              <a:solidFill>
                <a:schemeClr val="dk1"/>
              </a:solidFill>
              <a:latin typeface="Cormorant Garamond"/>
              <a:ea typeface="Cormorant Garamond"/>
              <a:cs typeface="Cormorant Garamond"/>
              <a:sym typeface="Cormorant Garamond"/>
            </a:endParaRPr>
          </a:p>
        </p:txBody>
      </p:sp>
      <p:sp>
        <p:nvSpPr>
          <p:cNvPr id="567" name="Google Shape;567;p71"/>
          <p:cNvSpPr txBox="1"/>
          <p:nvPr/>
        </p:nvSpPr>
        <p:spPr>
          <a:xfrm>
            <a:off x="3578951" y="2842925"/>
            <a:ext cx="1986000" cy="52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chemeClr val="dk1"/>
                </a:solidFill>
                <a:latin typeface="Cormorant Garamond"/>
                <a:ea typeface="Cormorant Garamond"/>
                <a:cs typeface="Cormorant Garamond"/>
                <a:sym typeface="Cormorant Garamond"/>
              </a:rPr>
              <a:t>Pick Scenario</a:t>
            </a:r>
            <a:endParaRPr sz="2500">
              <a:solidFill>
                <a:schemeClr val="dk1"/>
              </a:solidFill>
              <a:latin typeface="Cormorant Garamond"/>
              <a:ea typeface="Cormorant Garamond"/>
              <a:cs typeface="Cormorant Garamond"/>
              <a:sym typeface="Cormorant Garamond"/>
            </a:endParaRPr>
          </a:p>
        </p:txBody>
      </p:sp>
      <p:sp>
        <p:nvSpPr>
          <p:cNvPr id="568" name="Google Shape;568;p71"/>
          <p:cNvSpPr/>
          <p:nvPr/>
        </p:nvSpPr>
        <p:spPr>
          <a:xfrm>
            <a:off x="1807825" y="1999050"/>
            <a:ext cx="572700" cy="572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1"/>
          <p:cNvSpPr txBox="1"/>
          <p:nvPr/>
        </p:nvSpPr>
        <p:spPr>
          <a:xfrm>
            <a:off x="1831813" y="2040620"/>
            <a:ext cx="524700" cy="37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1"/>
                </a:solidFill>
                <a:latin typeface="Cormorant Garamond"/>
                <a:ea typeface="Cormorant Garamond"/>
                <a:cs typeface="Cormorant Garamond"/>
                <a:sym typeface="Cormorant Garamond"/>
              </a:rPr>
              <a:t>01</a:t>
            </a:r>
            <a:endParaRPr sz="2400">
              <a:solidFill>
                <a:schemeClr val="accent1"/>
              </a:solidFill>
              <a:latin typeface="Cormorant Garamond"/>
              <a:ea typeface="Cormorant Garamond"/>
              <a:cs typeface="Cormorant Garamond"/>
              <a:sym typeface="Cormorant Garamond"/>
            </a:endParaRPr>
          </a:p>
        </p:txBody>
      </p:sp>
      <p:sp>
        <p:nvSpPr>
          <p:cNvPr id="570" name="Google Shape;570;p71"/>
          <p:cNvSpPr/>
          <p:nvPr/>
        </p:nvSpPr>
        <p:spPr>
          <a:xfrm>
            <a:off x="4285600" y="1999050"/>
            <a:ext cx="572700" cy="572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1"/>
          <p:cNvSpPr txBox="1"/>
          <p:nvPr/>
        </p:nvSpPr>
        <p:spPr>
          <a:xfrm>
            <a:off x="4309588" y="2040620"/>
            <a:ext cx="524700" cy="37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1"/>
                </a:solidFill>
                <a:latin typeface="Cormorant Garamond"/>
                <a:ea typeface="Cormorant Garamond"/>
                <a:cs typeface="Cormorant Garamond"/>
                <a:sym typeface="Cormorant Garamond"/>
              </a:rPr>
              <a:t>02</a:t>
            </a:r>
            <a:endParaRPr sz="2400">
              <a:solidFill>
                <a:schemeClr val="accent1"/>
              </a:solidFill>
              <a:latin typeface="Cormorant Garamond"/>
              <a:ea typeface="Cormorant Garamond"/>
              <a:cs typeface="Cormorant Garamond"/>
              <a:sym typeface="Cormorant Garamond"/>
            </a:endParaRPr>
          </a:p>
        </p:txBody>
      </p:sp>
      <p:sp>
        <p:nvSpPr>
          <p:cNvPr id="572" name="Google Shape;572;p71"/>
          <p:cNvSpPr/>
          <p:nvPr/>
        </p:nvSpPr>
        <p:spPr>
          <a:xfrm>
            <a:off x="6763375" y="1999050"/>
            <a:ext cx="572700" cy="5727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1"/>
          <p:cNvSpPr txBox="1"/>
          <p:nvPr/>
        </p:nvSpPr>
        <p:spPr>
          <a:xfrm>
            <a:off x="6787363" y="2040620"/>
            <a:ext cx="524700" cy="37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1"/>
                </a:solidFill>
                <a:latin typeface="Cormorant Garamond"/>
                <a:ea typeface="Cormorant Garamond"/>
                <a:cs typeface="Cormorant Garamond"/>
                <a:sym typeface="Cormorant Garamond"/>
              </a:rPr>
              <a:t>03</a:t>
            </a:r>
            <a:endParaRPr sz="2400">
              <a:solidFill>
                <a:schemeClr val="accent1"/>
              </a:solidFill>
              <a:latin typeface="Cormorant Garamond"/>
              <a:ea typeface="Cormorant Garamond"/>
              <a:cs typeface="Cormorant Garamond"/>
              <a:sym typeface="Cormorant Garamond"/>
            </a:endParaRPr>
          </a:p>
        </p:txBody>
      </p:sp>
      <p:cxnSp>
        <p:nvCxnSpPr>
          <p:cNvPr id="574" name="Google Shape;574;p71"/>
          <p:cNvCxnSpPr>
            <a:stCxn id="566" idx="0"/>
            <a:endCxn id="568" idx="2"/>
          </p:cNvCxnSpPr>
          <p:nvPr/>
        </p:nvCxnSpPr>
        <p:spPr>
          <a:xfrm rot="10800000">
            <a:off x="2094175" y="2571725"/>
            <a:ext cx="0" cy="271200"/>
          </a:xfrm>
          <a:prstGeom prst="straightConnector1">
            <a:avLst/>
          </a:prstGeom>
          <a:noFill/>
          <a:ln cap="flat" cmpd="sng" w="9525">
            <a:solidFill>
              <a:schemeClr val="accent1"/>
            </a:solidFill>
            <a:prstDash val="solid"/>
            <a:round/>
            <a:headEnd len="med" w="med" type="none"/>
            <a:tailEnd len="med" w="med" type="none"/>
          </a:ln>
        </p:spPr>
      </p:cxnSp>
      <p:cxnSp>
        <p:nvCxnSpPr>
          <p:cNvPr id="575" name="Google Shape;575;p71"/>
          <p:cNvCxnSpPr>
            <a:stCxn id="568" idx="3"/>
            <a:endCxn id="570" idx="1"/>
          </p:cNvCxnSpPr>
          <p:nvPr/>
        </p:nvCxnSpPr>
        <p:spPr>
          <a:xfrm>
            <a:off x="2380525" y="2285400"/>
            <a:ext cx="1905000" cy="0"/>
          </a:xfrm>
          <a:prstGeom prst="straightConnector1">
            <a:avLst/>
          </a:prstGeom>
          <a:noFill/>
          <a:ln cap="flat" cmpd="sng" w="9525">
            <a:solidFill>
              <a:schemeClr val="accent1"/>
            </a:solidFill>
            <a:prstDash val="solid"/>
            <a:round/>
            <a:headEnd len="med" w="med" type="none"/>
            <a:tailEnd len="med" w="med" type="none"/>
          </a:ln>
        </p:spPr>
      </p:cxnSp>
      <p:cxnSp>
        <p:nvCxnSpPr>
          <p:cNvPr id="576" name="Google Shape;576;p71"/>
          <p:cNvCxnSpPr>
            <a:stCxn id="570" idx="2"/>
            <a:endCxn id="567" idx="0"/>
          </p:cNvCxnSpPr>
          <p:nvPr/>
        </p:nvCxnSpPr>
        <p:spPr>
          <a:xfrm>
            <a:off x="4571950" y="2571750"/>
            <a:ext cx="0" cy="271200"/>
          </a:xfrm>
          <a:prstGeom prst="straightConnector1">
            <a:avLst/>
          </a:prstGeom>
          <a:noFill/>
          <a:ln cap="flat" cmpd="sng" w="9525">
            <a:solidFill>
              <a:schemeClr val="accent1"/>
            </a:solidFill>
            <a:prstDash val="solid"/>
            <a:round/>
            <a:headEnd len="med" w="med" type="none"/>
            <a:tailEnd len="med" w="med" type="none"/>
          </a:ln>
        </p:spPr>
      </p:cxnSp>
      <p:cxnSp>
        <p:nvCxnSpPr>
          <p:cNvPr id="577" name="Google Shape;577;p71"/>
          <p:cNvCxnSpPr>
            <a:stCxn id="572" idx="2"/>
            <a:endCxn id="565" idx="0"/>
          </p:cNvCxnSpPr>
          <p:nvPr/>
        </p:nvCxnSpPr>
        <p:spPr>
          <a:xfrm>
            <a:off x="7049725" y="2571750"/>
            <a:ext cx="0" cy="271200"/>
          </a:xfrm>
          <a:prstGeom prst="straightConnector1">
            <a:avLst/>
          </a:prstGeom>
          <a:noFill/>
          <a:ln cap="flat" cmpd="sng" w="9525">
            <a:solidFill>
              <a:schemeClr val="accent1"/>
            </a:solidFill>
            <a:prstDash val="solid"/>
            <a:round/>
            <a:headEnd len="med" w="med" type="none"/>
            <a:tailEnd len="med" w="med" type="none"/>
          </a:ln>
        </p:spPr>
      </p:cxnSp>
      <p:cxnSp>
        <p:nvCxnSpPr>
          <p:cNvPr id="578" name="Google Shape;578;p71"/>
          <p:cNvCxnSpPr>
            <a:endCxn id="568" idx="1"/>
          </p:cNvCxnSpPr>
          <p:nvPr/>
        </p:nvCxnSpPr>
        <p:spPr>
          <a:xfrm>
            <a:off x="1069825" y="2285400"/>
            <a:ext cx="738000" cy="0"/>
          </a:xfrm>
          <a:prstGeom prst="straightConnector1">
            <a:avLst/>
          </a:prstGeom>
          <a:noFill/>
          <a:ln cap="flat" cmpd="sng" w="9525">
            <a:solidFill>
              <a:schemeClr val="accent1"/>
            </a:solidFill>
            <a:prstDash val="solid"/>
            <a:round/>
            <a:headEnd len="med" w="med" type="diamond"/>
            <a:tailEnd len="med" w="med" type="none"/>
          </a:ln>
        </p:spPr>
      </p:cxnSp>
      <p:cxnSp>
        <p:nvCxnSpPr>
          <p:cNvPr id="579" name="Google Shape;579;p71"/>
          <p:cNvCxnSpPr>
            <a:stCxn id="570" idx="3"/>
            <a:endCxn id="572" idx="1"/>
          </p:cNvCxnSpPr>
          <p:nvPr/>
        </p:nvCxnSpPr>
        <p:spPr>
          <a:xfrm>
            <a:off x="4858300" y="2285400"/>
            <a:ext cx="1905000" cy="0"/>
          </a:xfrm>
          <a:prstGeom prst="straightConnector1">
            <a:avLst/>
          </a:prstGeom>
          <a:noFill/>
          <a:ln cap="flat" cmpd="sng" w="9525">
            <a:solidFill>
              <a:schemeClr val="accent1"/>
            </a:solidFill>
            <a:prstDash val="solid"/>
            <a:round/>
            <a:headEnd len="med" w="med" type="none"/>
            <a:tailEnd len="med" w="med" type="none"/>
          </a:ln>
        </p:spPr>
      </p:cxnSp>
      <p:sp>
        <p:nvSpPr>
          <p:cNvPr id="580" name="Google Shape;580;p71"/>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Activity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2500"/>
                                        <p:tgtEl>
                                          <p:spTgt spid="56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2"/>
          <p:cNvSpPr txBox="1"/>
          <p:nvPr>
            <p:ph type="title"/>
          </p:nvPr>
        </p:nvSpPr>
        <p:spPr>
          <a:xfrm>
            <a:off x="3768300" y="504500"/>
            <a:ext cx="1607400" cy="64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t>EXAMPLE</a:t>
            </a:r>
            <a:endParaRPr sz="1600"/>
          </a:p>
        </p:txBody>
      </p:sp>
      <p:sp>
        <p:nvSpPr>
          <p:cNvPr id="586" name="Google Shape;586;p72"/>
          <p:cNvSpPr txBox="1"/>
          <p:nvPr/>
        </p:nvSpPr>
        <p:spPr>
          <a:xfrm>
            <a:off x="1040400" y="898625"/>
            <a:ext cx="7063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atamaran"/>
                <a:ea typeface="Catamaran"/>
                <a:cs typeface="Catamaran"/>
                <a:sym typeface="Catamaran"/>
              </a:rPr>
              <a:t>Your friend who comes over to your house all the time did not invite you to their birthday party </a:t>
            </a:r>
            <a:endParaRPr>
              <a:solidFill>
                <a:schemeClr val="dk1"/>
              </a:solidFill>
              <a:latin typeface="Catamaran"/>
              <a:ea typeface="Catamaran"/>
              <a:cs typeface="Catamaran"/>
              <a:sym typeface="Catamaran"/>
            </a:endParaRPr>
          </a:p>
        </p:txBody>
      </p:sp>
      <p:sp>
        <p:nvSpPr>
          <p:cNvPr id="587" name="Google Shape;587;p72"/>
          <p:cNvSpPr txBox="1"/>
          <p:nvPr/>
        </p:nvSpPr>
        <p:spPr>
          <a:xfrm>
            <a:off x="1022700" y="1452700"/>
            <a:ext cx="35493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tamaran"/>
                <a:ea typeface="Catamaran"/>
                <a:cs typeface="Catamaran"/>
                <a:sym typeface="Catamaran"/>
              </a:rPr>
              <a:t>You're</a:t>
            </a:r>
            <a:r>
              <a:rPr lang="en">
                <a:solidFill>
                  <a:schemeClr val="dk1"/>
                </a:solidFill>
                <a:latin typeface="Catamaran"/>
                <a:ea typeface="Catamaran"/>
                <a:cs typeface="Catamaran"/>
                <a:sym typeface="Catamaran"/>
              </a:rPr>
              <a:t> a lousy friend. You </a:t>
            </a:r>
            <a:r>
              <a:rPr lang="en">
                <a:solidFill>
                  <a:schemeClr val="dk1"/>
                </a:solidFill>
                <a:latin typeface="Catamaran"/>
                <a:ea typeface="Catamaran"/>
                <a:cs typeface="Catamaran"/>
                <a:sym typeface="Catamaran"/>
              </a:rPr>
              <a:t>didn't</a:t>
            </a:r>
            <a:r>
              <a:rPr lang="en">
                <a:solidFill>
                  <a:schemeClr val="dk1"/>
                </a:solidFill>
                <a:latin typeface="Catamaran"/>
                <a:ea typeface="Catamaran"/>
                <a:cs typeface="Catamaran"/>
                <a:sym typeface="Catamaran"/>
              </a:rPr>
              <a:t> even invite me to your birthday party! I have you over to my house all the time and you </a:t>
            </a:r>
            <a:r>
              <a:rPr lang="en">
                <a:solidFill>
                  <a:schemeClr val="dk1"/>
                </a:solidFill>
                <a:latin typeface="Catamaran"/>
                <a:ea typeface="Catamaran"/>
                <a:cs typeface="Catamaran"/>
                <a:sym typeface="Catamaran"/>
              </a:rPr>
              <a:t>couldn't</a:t>
            </a:r>
            <a:r>
              <a:rPr lang="en">
                <a:solidFill>
                  <a:schemeClr val="dk1"/>
                </a:solidFill>
                <a:latin typeface="Catamaran"/>
                <a:ea typeface="Catamaran"/>
                <a:cs typeface="Catamaran"/>
                <a:sym typeface="Catamaran"/>
              </a:rPr>
              <a:t> even invite me to one stupid party! I bet it was rotten anyway. You never know how to have fun </a:t>
            </a:r>
            <a:endParaRPr>
              <a:solidFill>
                <a:schemeClr val="dk1"/>
              </a:solidFill>
              <a:latin typeface="Catamaran"/>
              <a:ea typeface="Catamaran"/>
              <a:cs typeface="Catamaran"/>
              <a:sym typeface="Catamaran"/>
            </a:endParaRPr>
          </a:p>
        </p:txBody>
      </p:sp>
      <p:sp>
        <p:nvSpPr>
          <p:cNvPr id="588" name="Google Shape;588;p72"/>
          <p:cNvSpPr txBox="1"/>
          <p:nvPr/>
        </p:nvSpPr>
        <p:spPr>
          <a:xfrm>
            <a:off x="1022700" y="2930200"/>
            <a:ext cx="3549300" cy="169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tamaran"/>
                <a:ea typeface="Catamaran"/>
                <a:cs typeface="Catamaran"/>
                <a:sym typeface="Catamaran"/>
              </a:rPr>
              <a:t>I felt really hurt when I heard that you had a birthday party and </a:t>
            </a:r>
            <a:r>
              <a:rPr lang="en">
                <a:solidFill>
                  <a:schemeClr val="dk1"/>
                </a:solidFill>
                <a:latin typeface="Catamaran"/>
                <a:ea typeface="Catamaran"/>
                <a:cs typeface="Catamaran"/>
                <a:sym typeface="Catamaran"/>
              </a:rPr>
              <a:t>didn't</a:t>
            </a:r>
            <a:r>
              <a:rPr lang="en">
                <a:solidFill>
                  <a:schemeClr val="dk1"/>
                </a:solidFill>
                <a:latin typeface="Catamaran"/>
                <a:ea typeface="Catamaran"/>
                <a:cs typeface="Catamaran"/>
                <a:sym typeface="Catamaran"/>
              </a:rPr>
              <a:t> even invite me because I thought we were good friends . It </a:t>
            </a:r>
            <a:r>
              <a:rPr lang="en">
                <a:solidFill>
                  <a:schemeClr val="dk1"/>
                </a:solidFill>
                <a:latin typeface="Catamaran"/>
                <a:ea typeface="Catamaran"/>
                <a:cs typeface="Catamaran"/>
                <a:sym typeface="Catamaran"/>
              </a:rPr>
              <a:t>doesn't</a:t>
            </a:r>
            <a:r>
              <a:rPr lang="en">
                <a:solidFill>
                  <a:schemeClr val="dk1"/>
                </a:solidFill>
                <a:latin typeface="Catamaran"/>
                <a:ea typeface="Catamaran"/>
                <a:cs typeface="Catamaran"/>
                <a:sym typeface="Catamaran"/>
              </a:rPr>
              <a:t> seem like something a good friend would do. When Pam and Keisha told me they were invited and you </a:t>
            </a:r>
            <a:r>
              <a:rPr lang="en">
                <a:solidFill>
                  <a:schemeClr val="dk1"/>
                </a:solidFill>
                <a:latin typeface="Catamaran"/>
                <a:ea typeface="Catamaran"/>
                <a:cs typeface="Catamaran"/>
                <a:sym typeface="Catamaran"/>
              </a:rPr>
              <a:t>didn't</a:t>
            </a:r>
            <a:r>
              <a:rPr lang="en">
                <a:solidFill>
                  <a:schemeClr val="dk1"/>
                </a:solidFill>
                <a:latin typeface="Catamaran"/>
                <a:ea typeface="Catamaran"/>
                <a:cs typeface="Catamaran"/>
                <a:sym typeface="Catamaran"/>
              </a:rPr>
              <a:t> invite me I figured we </a:t>
            </a:r>
            <a:r>
              <a:rPr lang="en">
                <a:solidFill>
                  <a:schemeClr val="dk1"/>
                </a:solidFill>
                <a:latin typeface="Catamaran"/>
                <a:ea typeface="Catamaran"/>
                <a:cs typeface="Catamaran"/>
                <a:sym typeface="Catamaran"/>
              </a:rPr>
              <a:t>aren't</a:t>
            </a:r>
            <a:r>
              <a:rPr lang="en">
                <a:solidFill>
                  <a:schemeClr val="dk1"/>
                </a:solidFill>
                <a:latin typeface="Catamaran"/>
                <a:ea typeface="Catamaran"/>
                <a:cs typeface="Catamaran"/>
                <a:sym typeface="Catamaran"/>
              </a:rPr>
              <a:t> friends </a:t>
            </a:r>
            <a:r>
              <a:rPr lang="en">
                <a:solidFill>
                  <a:schemeClr val="dk1"/>
                </a:solidFill>
                <a:latin typeface="Catamaran"/>
                <a:ea typeface="Catamaran"/>
                <a:cs typeface="Catamaran"/>
                <a:sym typeface="Catamaran"/>
              </a:rPr>
              <a:t>anymore. </a:t>
            </a:r>
            <a:endParaRPr>
              <a:solidFill>
                <a:schemeClr val="dk1"/>
              </a:solidFill>
              <a:latin typeface="Catamaran"/>
              <a:ea typeface="Catamaran"/>
              <a:cs typeface="Catamaran"/>
              <a:sym typeface="Catamaran"/>
            </a:endParaRPr>
          </a:p>
        </p:txBody>
      </p:sp>
      <p:sp>
        <p:nvSpPr>
          <p:cNvPr id="589" name="Google Shape;589;p72"/>
          <p:cNvSpPr txBox="1"/>
          <p:nvPr/>
        </p:nvSpPr>
        <p:spPr>
          <a:xfrm>
            <a:off x="4572000" y="1452700"/>
            <a:ext cx="3549300" cy="1477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tamaran"/>
                <a:ea typeface="Catamaran"/>
                <a:cs typeface="Catamaran"/>
                <a:sym typeface="Catamaran"/>
              </a:rPr>
              <a:t>Why </a:t>
            </a:r>
            <a:r>
              <a:rPr lang="en">
                <a:solidFill>
                  <a:schemeClr val="dk1"/>
                </a:solidFill>
                <a:latin typeface="Catamaran"/>
                <a:ea typeface="Catamaran"/>
                <a:cs typeface="Catamaran"/>
                <a:sym typeface="Catamaran"/>
              </a:rPr>
              <a:t>don't</a:t>
            </a:r>
            <a:r>
              <a:rPr lang="en">
                <a:solidFill>
                  <a:schemeClr val="dk1"/>
                </a:solidFill>
                <a:latin typeface="Catamaran"/>
                <a:ea typeface="Catamaran"/>
                <a:cs typeface="Catamaran"/>
                <a:sym typeface="Catamaran"/>
              </a:rPr>
              <a:t> you shut up! Who cares what you think anyway? It was a great party but you have no idea how to have fun. You always make trouble. You would have ruined my party if I invited you!</a:t>
            </a:r>
            <a:endParaRPr>
              <a:solidFill>
                <a:schemeClr val="dk1"/>
              </a:solidFill>
              <a:latin typeface="Catamaran"/>
              <a:ea typeface="Catamaran"/>
              <a:cs typeface="Catamaran"/>
              <a:sym typeface="Catamaran"/>
            </a:endParaRPr>
          </a:p>
          <a:p>
            <a:pPr indent="0" lvl="0" marL="0" rtl="0" algn="l">
              <a:spcBef>
                <a:spcPts val="0"/>
              </a:spcBef>
              <a:spcAft>
                <a:spcPts val="0"/>
              </a:spcAft>
              <a:buNone/>
            </a:pPr>
            <a:r>
              <a:t/>
            </a:r>
            <a:endParaRPr>
              <a:solidFill>
                <a:schemeClr val="dk1"/>
              </a:solidFill>
              <a:latin typeface="Catamaran"/>
              <a:ea typeface="Catamaran"/>
              <a:cs typeface="Catamaran"/>
              <a:sym typeface="Catamaran"/>
            </a:endParaRPr>
          </a:p>
        </p:txBody>
      </p:sp>
      <p:sp>
        <p:nvSpPr>
          <p:cNvPr id="590" name="Google Shape;590;p72"/>
          <p:cNvSpPr txBox="1"/>
          <p:nvPr/>
        </p:nvSpPr>
        <p:spPr>
          <a:xfrm>
            <a:off x="4572000" y="2930200"/>
            <a:ext cx="3549300" cy="169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tamaran"/>
                <a:ea typeface="Catamaran"/>
                <a:cs typeface="Catamaran"/>
                <a:sym typeface="Catamaran"/>
              </a:rPr>
              <a:t>I'm</a:t>
            </a:r>
            <a:r>
              <a:rPr lang="en">
                <a:solidFill>
                  <a:schemeClr val="dk1"/>
                </a:solidFill>
                <a:latin typeface="Catamaran"/>
                <a:ea typeface="Catamaran"/>
                <a:cs typeface="Catamaran"/>
                <a:sym typeface="Catamaran"/>
              </a:rPr>
              <a:t> sorry I </a:t>
            </a:r>
            <a:r>
              <a:rPr lang="en">
                <a:solidFill>
                  <a:schemeClr val="dk1"/>
                </a:solidFill>
                <a:latin typeface="Catamaran"/>
                <a:ea typeface="Catamaran"/>
                <a:cs typeface="Catamaran"/>
                <a:sym typeface="Catamaran"/>
              </a:rPr>
              <a:t>couldn't</a:t>
            </a:r>
            <a:r>
              <a:rPr lang="en">
                <a:solidFill>
                  <a:schemeClr val="dk1"/>
                </a:solidFill>
                <a:latin typeface="Catamaran"/>
                <a:ea typeface="Catamaran"/>
                <a:cs typeface="Catamaran"/>
                <a:sym typeface="Catamaran"/>
              </a:rPr>
              <a:t> invite you to my party. My mom said I could only invite two </a:t>
            </a:r>
            <a:r>
              <a:rPr lang="en">
                <a:solidFill>
                  <a:schemeClr val="dk1"/>
                </a:solidFill>
                <a:latin typeface="Catamaran"/>
                <a:ea typeface="Catamaran"/>
                <a:cs typeface="Catamaran"/>
                <a:sym typeface="Catamaran"/>
              </a:rPr>
              <a:t>friends</a:t>
            </a:r>
            <a:r>
              <a:rPr lang="en">
                <a:solidFill>
                  <a:schemeClr val="dk1"/>
                </a:solidFill>
                <a:latin typeface="Catamaran"/>
                <a:ea typeface="Catamaran"/>
                <a:cs typeface="Catamaran"/>
                <a:sym typeface="Catamaran"/>
              </a:rPr>
              <a:t> because all of my cousins were coming. I wanted to talk to you before the party but I </a:t>
            </a:r>
            <a:r>
              <a:rPr lang="en">
                <a:solidFill>
                  <a:schemeClr val="dk1"/>
                </a:solidFill>
                <a:latin typeface="Catamaran"/>
                <a:ea typeface="Catamaran"/>
                <a:cs typeface="Catamaran"/>
                <a:sym typeface="Catamaran"/>
              </a:rPr>
              <a:t>didn't</a:t>
            </a:r>
            <a:r>
              <a:rPr lang="en">
                <a:solidFill>
                  <a:schemeClr val="dk1"/>
                </a:solidFill>
                <a:latin typeface="Catamaran"/>
                <a:ea typeface="Catamaran"/>
                <a:cs typeface="Catamaran"/>
                <a:sym typeface="Catamaran"/>
              </a:rPr>
              <a:t> know how to tell you because I felt so bad. I would really like to stay friends. </a:t>
            </a:r>
            <a:endParaRPr>
              <a:solidFill>
                <a:schemeClr val="dk1"/>
              </a:solidFill>
              <a:latin typeface="Catamaran"/>
              <a:ea typeface="Catamaran"/>
              <a:cs typeface="Catamaran"/>
              <a:sym typeface="Catamaran"/>
            </a:endParaRPr>
          </a:p>
          <a:p>
            <a:pPr indent="0" lvl="0" marL="0" rtl="0" algn="l">
              <a:spcBef>
                <a:spcPts val="0"/>
              </a:spcBef>
              <a:spcAft>
                <a:spcPts val="0"/>
              </a:spcAft>
              <a:buNone/>
            </a:pPr>
            <a:r>
              <a:t/>
            </a:r>
            <a:endParaRPr>
              <a:solidFill>
                <a:schemeClr val="dk1"/>
              </a:solidFill>
              <a:latin typeface="Catamaran"/>
              <a:ea typeface="Catamaran"/>
              <a:cs typeface="Catamaran"/>
              <a:sym typeface="Catamar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3"/>
          <p:cNvSpPr txBox="1"/>
          <p:nvPr/>
        </p:nvSpPr>
        <p:spPr>
          <a:xfrm>
            <a:off x="651000" y="648750"/>
            <a:ext cx="3837000" cy="1908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SCENARIO 1</a:t>
            </a:r>
            <a:endParaRPr b="1" sz="1600"/>
          </a:p>
          <a:p>
            <a:pPr indent="0" lvl="0" marL="0" rtl="0" algn="l">
              <a:spcBef>
                <a:spcPts val="0"/>
              </a:spcBef>
              <a:spcAft>
                <a:spcPts val="0"/>
              </a:spcAft>
              <a:buNone/>
            </a:pPr>
            <a:r>
              <a:rPr lang="en" sz="1600"/>
              <a:t>While getting ready for school, you notice your favorite sweater is missing. You figure your younger sister borrowed it, so you ask her where it is. She reluctantly pulls it out from under her bed, with a big stain on the front of it.</a:t>
            </a:r>
            <a:endParaRPr sz="1600"/>
          </a:p>
        </p:txBody>
      </p:sp>
      <p:sp>
        <p:nvSpPr>
          <p:cNvPr id="596" name="Google Shape;596;p73"/>
          <p:cNvSpPr txBox="1"/>
          <p:nvPr/>
        </p:nvSpPr>
        <p:spPr>
          <a:xfrm>
            <a:off x="651000" y="2586142"/>
            <a:ext cx="3837000" cy="1908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SCENARIO 3</a:t>
            </a:r>
            <a:endParaRPr b="1" sz="1600"/>
          </a:p>
          <a:p>
            <a:pPr indent="0" lvl="0" marL="0" rtl="0" algn="l">
              <a:spcBef>
                <a:spcPts val="0"/>
              </a:spcBef>
              <a:spcAft>
                <a:spcPts val="0"/>
              </a:spcAft>
              <a:buNone/>
            </a:pPr>
            <a:r>
              <a:rPr lang="en" sz="1600"/>
              <a:t>When you come home from school, your mom is upset because she thinks you broke her favorite vase without telling her about it. She automatically grounds you, but you know it was actually your brother who did it.</a:t>
            </a:r>
            <a:endParaRPr sz="1600"/>
          </a:p>
        </p:txBody>
      </p:sp>
      <p:sp>
        <p:nvSpPr>
          <p:cNvPr id="597" name="Google Shape;597;p73"/>
          <p:cNvSpPr txBox="1"/>
          <p:nvPr/>
        </p:nvSpPr>
        <p:spPr>
          <a:xfrm>
            <a:off x="4488000" y="648750"/>
            <a:ext cx="4005000" cy="1908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SCENARIO 2</a:t>
            </a:r>
            <a:endParaRPr b="1" sz="1600"/>
          </a:p>
          <a:p>
            <a:pPr indent="0" lvl="0" marL="0" rtl="0" algn="l">
              <a:spcBef>
                <a:spcPts val="0"/>
              </a:spcBef>
              <a:spcAft>
                <a:spcPts val="0"/>
              </a:spcAft>
              <a:buNone/>
            </a:pPr>
            <a:r>
              <a:rPr lang="en" sz="1600"/>
              <a:t>Y</a:t>
            </a:r>
            <a:r>
              <a:rPr lang="en" sz="1600"/>
              <a:t>ou and your best friend have plans for the weekend, and you've been looking forward to hanging out all week. On Friday afternoon, your friend tells you you’ll have to do it another time because he's doing something with someone else.</a:t>
            </a:r>
            <a:endParaRPr sz="1600"/>
          </a:p>
        </p:txBody>
      </p:sp>
      <p:sp>
        <p:nvSpPr>
          <p:cNvPr id="598" name="Google Shape;598;p73"/>
          <p:cNvSpPr txBox="1"/>
          <p:nvPr/>
        </p:nvSpPr>
        <p:spPr>
          <a:xfrm>
            <a:off x="4488000" y="2586142"/>
            <a:ext cx="4005000" cy="1908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SCENARIO 4</a:t>
            </a:r>
            <a:endParaRPr b="1" sz="1600"/>
          </a:p>
          <a:p>
            <a:pPr indent="0" lvl="0" marL="0" rtl="0" algn="l">
              <a:spcBef>
                <a:spcPts val="0"/>
              </a:spcBef>
              <a:spcAft>
                <a:spcPts val="0"/>
              </a:spcAft>
              <a:buNone/>
            </a:pPr>
            <a:r>
              <a:rPr lang="en" sz="1600"/>
              <a:t>A classmate has asked you for the twentieth time to borrow a pen. Every time you lend her one, you don’t get it back, so this time you say no. She gets angry and starts to yell at you.</a:t>
            </a:r>
            <a:endParaRPr sz="1600"/>
          </a:p>
          <a:p>
            <a:pPr indent="0" lvl="0" marL="0" rtl="0" algn="l">
              <a:spcBef>
                <a:spcPts val="0"/>
              </a:spcBef>
              <a:spcAft>
                <a:spcPts val="0"/>
              </a:spcAft>
              <a:buNone/>
            </a:pPr>
            <a:r>
              <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4"/>
          <p:cNvSpPr txBox="1"/>
          <p:nvPr>
            <p:ph type="title"/>
          </p:nvPr>
        </p:nvSpPr>
        <p:spPr>
          <a:xfrm>
            <a:off x="720000" y="4163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Now…who wanna share their skit??</a:t>
            </a:r>
            <a:endParaRPr/>
          </a:p>
        </p:txBody>
      </p:sp>
      <p:pic>
        <p:nvPicPr>
          <p:cNvPr id="604" name="Google Shape;604;p74"/>
          <p:cNvPicPr preferRelativeResize="0"/>
          <p:nvPr/>
        </p:nvPicPr>
        <p:blipFill>
          <a:blip r:embed="rId3">
            <a:alphaModFix/>
          </a:blip>
          <a:stretch>
            <a:fillRect/>
          </a:stretch>
        </p:blipFill>
        <p:spPr>
          <a:xfrm>
            <a:off x="2708700" y="1112100"/>
            <a:ext cx="3726600" cy="3726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grpSp>
        <p:nvGrpSpPr>
          <p:cNvPr id="423" name="Google Shape;423;p59"/>
          <p:cNvGrpSpPr/>
          <p:nvPr/>
        </p:nvGrpSpPr>
        <p:grpSpPr>
          <a:xfrm>
            <a:off x="-584451" y="-2454982"/>
            <a:ext cx="10312925" cy="10301668"/>
            <a:chOff x="3792639" y="1793216"/>
            <a:chExt cx="1558785" cy="1557108"/>
          </a:xfrm>
        </p:grpSpPr>
        <p:sp>
          <p:nvSpPr>
            <p:cNvPr id="424" name="Google Shape;424;p59"/>
            <p:cNvSpPr/>
            <p:nvPr/>
          </p:nvSpPr>
          <p:spPr>
            <a:xfrm flipH="1">
              <a:off x="3792639" y="1793216"/>
              <a:ext cx="779400" cy="778500"/>
            </a:xfrm>
            <a:prstGeom prst="rect">
              <a:avLst/>
            </a:prstGeom>
            <a:solidFill>
              <a:srgbClr val="C20520"/>
            </a:solidFill>
            <a:ln>
              <a:noFill/>
            </a:ln>
          </p:spPr>
          <p:txBody>
            <a:bodyPr anchorCtr="0" anchor="ctr" bIns="604875" lIns="604875" spcFirstLastPara="1" rIns="604875" wrap="square" tIns="604875">
              <a:noAutofit/>
            </a:bodyPr>
            <a:lstStyle/>
            <a:p>
              <a:pPr indent="0" lvl="0" marL="0" rtl="0" algn="ctr">
                <a:spcBef>
                  <a:spcPts val="0"/>
                </a:spcBef>
                <a:spcAft>
                  <a:spcPts val="0"/>
                </a:spcAft>
                <a:buNone/>
              </a:pPr>
              <a:r>
                <a:t/>
              </a:r>
              <a:endParaRPr sz="9262">
                <a:latin typeface="Raleway"/>
                <a:ea typeface="Raleway"/>
                <a:cs typeface="Raleway"/>
                <a:sym typeface="Raleway"/>
              </a:endParaRPr>
            </a:p>
          </p:txBody>
        </p:sp>
        <p:sp>
          <p:nvSpPr>
            <p:cNvPr id="425" name="Google Shape;425;p59"/>
            <p:cNvSpPr/>
            <p:nvPr/>
          </p:nvSpPr>
          <p:spPr>
            <a:xfrm rot="10800000">
              <a:off x="3792639" y="2571823"/>
              <a:ext cx="779400" cy="778500"/>
            </a:xfrm>
            <a:prstGeom prst="rect">
              <a:avLst/>
            </a:prstGeom>
            <a:solidFill>
              <a:srgbClr val="064AB8"/>
            </a:solidFill>
            <a:ln>
              <a:noFill/>
            </a:ln>
          </p:spPr>
          <p:txBody>
            <a:bodyPr anchorCtr="0" anchor="ctr" bIns="604875" lIns="604875" spcFirstLastPara="1" rIns="604875" wrap="square" tIns="604875">
              <a:noAutofit/>
            </a:bodyPr>
            <a:lstStyle/>
            <a:p>
              <a:pPr indent="0" lvl="0" marL="0" rtl="0" algn="ctr">
                <a:spcBef>
                  <a:spcPts val="0"/>
                </a:spcBef>
                <a:spcAft>
                  <a:spcPts val="0"/>
                </a:spcAft>
                <a:buNone/>
              </a:pPr>
              <a:r>
                <a:t/>
              </a:r>
              <a:endParaRPr sz="9262">
                <a:latin typeface="Raleway"/>
                <a:ea typeface="Raleway"/>
                <a:cs typeface="Raleway"/>
                <a:sym typeface="Raleway"/>
              </a:endParaRPr>
            </a:p>
          </p:txBody>
        </p:sp>
        <p:sp>
          <p:nvSpPr>
            <p:cNvPr id="426" name="Google Shape;426;p59"/>
            <p:cNvSpPr/>
            <p:nvPr/>
          </p:nvSpPr>
          <p:spPr>
            <a:xfrm flipH="1" rot="10800000">
              <a:off x="4572025" y="2571823"/>
              <a:ext cx="779400" cy="778500"/>
            </a:xfrm>
            <a:prstGeom prst="rect">
              <a:avLst/>
            </a:prstGeom>
            <a:solidFill>
              <a:srgbClr val="057C52"/>
            </a:solidFill>
            <a:ln>
              <a:noFill/>
            </a:ln>
          </p:spPr>
          <p:txBody>
            <a:bodyPr anchorCtr="0" anchor="ctr" bIns="604875" lIns="604875" spcFirstLastPara="1" rIns="604875" wrap="square" tIns="604875">
              <a:noAutofit/>
            </a:bodyPr>
            <a:lstStyle/>
            <a:p>
              <a:pPr indent="0" lvl="0" marL="0" rtl="0" algn="ctr">
                <a:spcBef>
                  <a:spcPts val="0"/>
                </a:spcBef>
                <a:spcAft>
                  <a:spcPts val="0"/>
                </a:spcAft>
                <a:buNone/>
              </a:pPr>
              <a:r>
                <a:t/>
              </a:r>
              <a:endParaRPr sz="9262">
                <a:latin typeface="Raleway"/>
                <a:ea typeface="Raleway"/>
                <a:cs typeface="Raleway"/>
                <a:sym typeface="Raleway"/>
              </a:endParaRPr>
            </a:p>
          </p:txBody>
        </p:sp>
        <p:sp>
          <p:nvSpPr>
            <p:cNvPr id="427" name="Google Shape;427;p59"/>
            <p:cNvSpPr/>
            <p:nvPr/>
          </p:nvSpPr>
          <p:spPr>
            <a:xfrm>
              <a:off x="4572025" y="1793216"/>
              <a:ext cx="779400" cy="778500"/>
            </a:xfrm>
            <a:prstGeom prst="rect">
              <a:avLst/>
            </a:prstGeom>
            <a:solidFill>
              <a:srgbClr val="D19C02"/>
            </a:solidFill>
            <a:ln>
              <a:noFill/>
            </a:ln>
          </p:spPr>
          <p:txBody>
            <a:bodyPr anchorCtr="0" anchor="ctr" bIns="604875" lIns="604875" spcFirstLastPara="1" rIns="604875" wrap="square" tIns="604875">
              <a:noAutofit/>
            </a:bodyPr>
            <a:lstStyle/>
            <a:p>
              <a:pPr indent="0" lvl="0" marL="0" rtl="0" algn="ctr">
                <a:spcBef>
                  <a:spcPts val="0"/>
                </a:spcBef>
                <a:spcAft>
                  <a:spcPts val="0"/>
                </a:spcAft>
                <a:buNone/>
              </a:pPr>
              <a:r>
                <a:t/>
              </a:r>
              <a:endParaRPr sz="9262">
                <a:latin typeface="Raleway"/>
                <a:ea typeface="Raleway"/>
                <a:cs typeface="Raleway"/>
                <a:sym typeface="Raleway"/>
              </a:endParaRPr>
            </a:p>
          </p:txBody>
        </p:sp>
      </p:grpSp>
      <p:pic>
        <p:nvPicPr>
          <p:cNvPr id="428" name="Google Shape;428;p59"/>
          <p:cNvPicPr preferRelativeResize="0"/>
          <p:nvPr/>
        </p:nvPicPr>
        <p:blipFill>
          <a:blip r:embed="rId3">
            <a:alphaModFix/>
          </a:blip>
          <a:stretch>
            <a:fillRect/>
          </a:stretch>
        </p:blipFill>
        <p:spPr>
          <a:xfrm>
            <a:off x="636238" y="2777550"/>
            <a:ext cx="2656525" cy="2222641"/>
          </a:xfrm>
          <a:prstGeom prst="rect">
            <a:avLst/>
          </a:prstGeom>
          <a:noFill/>
          <a:ln>
            <a:noFill/>
          </a:ln>
        </p:spPr>
      </p:pic>
      <p:pic>
        <p:nvPicPr>
          <p:cNvPr id="429" name="Google Shape;429;p59"/>
          <p:cNvPicPr preferRelativeResize="0"/>
          <p:nvPr/>
        </p:nvPicPr>
        <p:blipFill rotWithShape="1">
          <a:blip r:embed="rId4">
            <a:alphaModFix/>
          </a:blip>
          <a:srcRect b="26920" l="0" r="0" t="6577"/>
          <a:stretch/>
        </p:blipFill>
        <p:spPr>
          <a:xfrm>
            <a:off x="1080238" y="97613"/>
            <a:ext cx="2043600" cy="2405552"/>
          </a:xfrm>
          <a:prstGeom prst="rect">
            <a:avLst/>
          </a:prstGeom>
          <a:noFill/>
          <a:ln>
            <a:noFill/>
          </a:ln>
        </p:spPr>
      </p:pic>
      <p:pic>
        <p:nvPicPr>
          <p:cNvPr id="430" name="Google Shape;430;p59"/>
          <p:cNvPicPr preferRelativeResize="0"/>
          <p:nvPr/>
        </p:nvPicPr>
        <p:blipFill>
          <a:blip r:embed="rId5">
            <a:alphaModFix/>
          </a:blip>
          <a:stretch>
            <a:fillRect/>
          </a:stretch>
        </p:blipFill>
        <p:spPr>
          <a:xfrm>
            <a:off x="5781180" y="2957847"/>
            <a:ext cx="3124450" cy="2114225"/>
          </a:xfrm>
          <a:prstGeom prst="rect">
            <a:avLst/>
          </a:prstGeom>
          <a:noFill/>
          <a:ln>
            <a:noFill/>
          </a:ln>
        </p:spPr>
      </p:pic>
      <p:pic>
        <p:nvPicPr>
          <p:cNvPr id="431" name="Google Shape;431;p59"/>
          <p:cNvPicPr preferRelativeResize="0"/>
          <p:nvPr/>
        </p:nvPicPr>
        <p:blipFill>
          <a:blip r:embed="rId6">
            <a:alphaModFix/>
          </a:blip>
          <a:stretch>
            <a:fillRect/>
          </a:stretch>
        </p:blipFill>
        <p:spPr>
          <a:xfrm>
            <a:off x="5781175" y="415114"/>
            <a:ext cx="3124450" cy="1770524"/>
          </a:xfrm>
          <a:prstGeom prst="rect">
            <a:avLst/>
          </a:prstGeom>
          <a:noFill/>
          <a:ln>
            <a:noFill/>
          </a:ln>
        </p:spPr>
      </p:pic>
      <p:grpSp>
        <p:nvGrpSpPr>
          <p:cNvPr id="432" name="Google Shape;432;p59"/>
          <p:cNvGrpSpPr/>
          <p:nvPr/>
        </p:nvGrpSpPr>
        <p:grpSpPr>
          <a:xfrm>
            <a:off x="3792607" y="1917296"/>
            <a:ext cx="1558785" cy="1557108"/>
            <a:chOff x="3792639" y="1793216"/>
            <a:chExt cx="1558785" cy="1557108"/>
          </a:xfrm>
        </p:grpSpPr>
        <p:grpSp>
          <p:nvGrpSpPr>
            <p:cNvPr id="433" name="Google Shape;433;p59"/>
            <p:cNvGrpSpPr/>
            <p:nvPr/>
          </p:nvGrpSpPr>
          <p:grpSpPr>
            <a:xfrm>
              <a:off x="3792639" y="1793216"/>
              <a:ext cx="779400" cy="778500"/>
              <a:chOff x="3792639" y="1793216"/>
              <a:chExt cx="779400" cy="778500"/>
            </a:xfrm>
          </p:grpSpPr>
          <p:sp>
            <p:nvSpPr>
              <p:cNvPr id="434" name="Google Shape;434;p59"/>
              <p:cNvSpPr/>
              <p:nvPr/>
            </p:nvSpPr>
            <p:spPr>
              <a:xfrm flipH="1">
                <a:off x="3792639" y="1793216"/>
                <a:ext cx="779400" cy="778500"/>
              </a:xfrm>
              <a:prstGeom prst="rect">
                <a:avLst/>
              </a:prstGeom>
              <a:solidFill>
                <a:srgbClr val="C2052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435" name="Google Shape;435;p59"/>
              <p:cNvPicPr preferRelativeResize="0"/>
              <p:nvPr/>
            </p:nvPicPr>
            <p:blipFill>
              <a:blip r:embed="rId7">
                <a:alphaModFix/>
              </a:blip>
              <a:stretch>
                <a:fillRect/>
              </a:stretch>
            </p:blipFill>
            <p:spPr>
              <a:xfrm>
                <a:off x="3898799" y="1899478"/>
                <a:ext cx="566825" cy="565983"/>
              </a:xfrm>
              <a:prstGeom prst="rect">
                <a:avLst/>
              </a:prstGeom>
              <a:noFill/>
              <a:ln>
                <a:noFill/>
              </a:ln>
            </p:spPr>
          </p:pic>
        </p:grpSp>
        <p:grpSp>
          <p:nvGrpSpPr>
            <p:cNvPr id="436" name="Google Shape;436;p59"/>
            <p:cNvGrpSpPr/>
            <p:nvPr/>
          </p:nvGrpSpPr>
          <p:grpSpPr>
            <a:xfrm>
              <a:off x="3792639" y="2571823"/>
              <a:ext cx="779400" cy="778500"/>
              <a:chOff x="3792639" y="2571823"/>
              <a:chExt cx="779400" cy="778500"/>
            </a:xfrm>
          </p:grpSpPr>
          <p:sp>
            <p:nvSpPr>
              <p:cNvPr id="437" name="Google Shape;437;p59"/>
              <p:cNvSpPr/>
              <p:nvPr/>
            </p:nvSpPr>
            <p:spPr>
              <a:xfrm rot="10800000">
                <a:off x="3792639" y="2571823"/>
                <a:ext cx="779400" cy="778500"/>
              </a:xfrm>
              <a:prstGeom prst="rect">
                <a:avLst/>
              </a:prstGeom>
              <a:solidFill>
                <a:srgbClr val="064AB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438" name="Google Shape;438;p59"/>
              <p:cNvPicPr preferRelativeResize="0"/>
              <p:nvPr/>
            </p:nvPicPr>
            <p:blipFill>
              <a:blip r:embed="rId8">
                <a:alphaModFix/>
              </a:blip>
              <a:stretch>
                <a:fillRect/>
              </a:stretch>
            </p:blipFill>
            <p:spPr>
              <a:xfrm>
                <a:off x="3898799" y="2678076"/>
                <a:ext cx="566825" cy="565983"/>
              </a:xfrm>
              <a:prstGeom prst="rect">
                <a:avLst/>
              </a:prstGeom>
              <a:noFill/>
              <a:ln>
                <a:noFill/>
              </a:ln>
            </p:spPr>
          </p:pic>
        </p:grpSp>
        <p:grpSp>
          <p:nvGrpSpPr>
            <p:cNvPr id="439" name="Google Shape;439;p59"/>
            <p:cNvGrpSpPr/>
            <p:nvPr/>
          </p:nvGrpSpPr>
          <p:grpSpPr>
            <a:xfrm>
              <a:off x="4572025" y="2571823"/>
              <a:ext cx="779400" cy="778500"/>
              <a:chOff x="4572025" y="2571823"/>
              <a:chExt cx="779400" cy="778500"/>
            </a:xfrm>
          </p:grpSpPr>
          <p:sp>
            <p:nvSpPr>
              <p:cNvPr id="440" name="Google Shape;440;p59"/>
              <p:cNvSpPr/>
              <p:nvPr/>
            </p:nvSpPr>
            <p:spPr>
              <a:xfrm flipH="1" rot="10800000">
                <a:off x="4572025" y="2571823"/>
                <a:ext cx="779400" cy="778500"/>
              </a:xfrm>
              <a:prstGeom prst="rect">
                <a:avLst/>
              </a:prstGeom>
              <a:solidFill>
                <a:srgbClr val="057C5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441" name="Google Shape;441;p59"/>
              <p:cNvPicPr preferRelativeResize="0"/>
              <p:nvPr/>
            </p:nvPicPr>
            <p:blipFill>
              <a:blip r:embed="rId9">
                <a:alphaModFix/>
              </a:blip>
              <a:stretch>
                <a:fillRect/>
              </a:stretch>
            </p:blipFill>
            <p:spPr>
              <a:xfrm>
                <a:off x="4678441" y="2678076"/>
                <a:ext cx="566825" cy="565983"/>
              </a:xfrm>
              <a:prstGeom prst="rect">
                <a:avLst/>
              </a:prstGeom>
              <a:noFill/>
              <a:ln>
                <a:noFill/>
              </a:ln>
            </p:spPr>
          </p:pic>
        </p:grpSp>
        <p:grpSp>
          <p:nvGrpSpPr>
            <p:cNvPr id="442" name="Google Shape;442;p59"/>
            <p:cNvGrpSpPr/>
            <p:nvPr/>
          </p:nvGrpSpPr>
          <p:grpSpPr>
            <a:xfrm>
              <a:off x="4572025" y="1793216"/>
              <a:ext cx="779400" cy="778500"/>
              <a:chOff x="4572025" y="1793216"/>
              <a:chExt cx="779400" cy="778500"/>
            </a:xfrm>
          </p:grpSpPr>
          <p:sp>
            <p:nvSpPr>
              <p:cNvPr id="443" name="Google Shape;443;p59"/>
              <p:cNvSpPr/>
              <p:nvPr/>
            </p:nvSpPr>
            <p:spPr>
              <a:xfrm>
                <a:off x="4572025" y="1793216"/>
                <a:ext cx="779400" cy="778500"/>
              </a:xfrm>
              <a:prstGeom prst="rect">
                <a:avLst/>
              </a:prstGeom>
              <a:solidFill>
                <a:srgbClr val="D19C0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a:ea typeface="Raleway"/>
                  <a:cs typeface="Raleway"/>
                  <a:sym typeface="Raleway"/>
                </a:endParaRPr>
              </a:p>
            </p:txBody>
          </p:sp>
          <p:pic>
            <p:nvPicPr>
              <p:cNvPr id="444" name="Google Shape;444;p59"/>
              <p:cNvPicPr preferRelativeResize="0"/>
              <p:nvPr/>
            </p:nvPicPr>
            <p:blipFill>
              <a:blip r:embed="rId10">
                <a:alphaModFix/>
              </a:blip>
              <a:stretch>
                <a:fillRect/>
              </a:stretch>
            </p:blipFill>
            <p:spPr>
              <a:xfrm>
                <a:off x="4678441" y="1899478"/>
                <a:ext cx="566825" cy="565983"/>
              </a:xfrm>
              <a:prstGeom prst="rect">
                <a:avLst/>
              </a:prstGeom>
              <a:noFill/>
              <a:ln>
                <a:noFill/>
              </a:ln>
            </p:spPr>
          </p:pic>
        </p:grpSp>
      </p:grpSp>
      <p:grpSp>
        <p:nvGrpSpPr>
          <p:cNvPr id="445" name="Google Shape;445;p59"/>
          <p:cNvGrpSpPr/>
          <p:nvPr/>
        </p:nvGrpSpPr>
        <p:grpSpPr>
          <a:xfrm>
            <a:off x="4366200" y="-126"/>
            <a:ext cx="411600" cy="411600"/>
            <a:chOff x="4366266" y="-126"/>
            <a:chExt cx="411600" cy="411600"/>
          </a:xfrm>
        </p:grpSpPr>
        <p:sp>
          <p:nvSpPr>
            <p:cNvPr id="446" name="Google Shape;446;p59"/>
            <p:cNvSpPr/>
            <p:nvPr/>
          </p:nvSpPr>
          <p:spPr>
            <a:xfrm flipH="1" rot="10800000">
              <a:off x="4366266" y="-126"/>
              <a:ext cx="411600" cy="411600"/>
            </a:xfrm>
            <a:prstGeom prst="round2SameRect">
              <a:avLst>
                <a:gd fmla="val 16667" name="adj1"/>
                <a:gd fmla="val 0" name="adj2"/>
              </a:avLst>
            </a:prstGeom>
            <a:gradFill>
              <a:gsLst>
                <a:gs pos="0">
                  <a:srgbClr val="C20520">
                    <a:alpha val="43750"/>
                  </a:srgbClr>
                </a:gs>
                <a:gs pos="100000">
                  <a:srgbClr val="D19C02">
                    <a:alpha val="4375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7" name="Google Shape;447;p59"/>
            <p:cNvPicPr preferRelativeResize="0"/>
            <p:nvPr/>
          </p:nvPicPr>
          <p:blipFill>
            <a:blip r:embed="rId11">
              <a:alphaModFix/>
            </a:blip>
            <a:stretch>
              <a:fillRect/>
            </a:stretch>
          </p:blipFill>
          <p:spPr>
            <a:xfrm rot="5400000">
              <a:off x="4423380" y="56291"/>
              <a:ext cx="297252" cy="298893"/>
            </a:xfrm>
            <a:prstGeom prst="rect">
              <a:avLst/>
            </a:prstGeom>
            <a:noFill/>
            <a:ln>
              <a:noFill/>
            </a:ln>
          </p:spPr>
        </p:pic>
      </p:grpSp>
      <p:grpSp>
        <p:nvGrpSpPr>
          <p:cNvPr id="448" name="Google Shape;448;p59"/>
          <p:cNvGrpSpPr/>
          <p:nvPr/>
        </p:nvGrpSpPr>
        <p:grpSpPr>
          <a:xfrm>
            <a:off x="4366200" y="4732034"/>
            <a:ext cx="411600" cy="411600"/>
            <a:chOff x="4366147" y="4732034"/>
            <a:chExt cx="411600" cy="411600"/>
          </a:xfrm>
        </p:grpSpPr>
        <p:sp>
          <p:nvSpPr>
            <p:cNvPr id="449" name="Google Shape;449;p59"/>
            <p:cNvSpPr/>
            <p:nvPr/>
          </p:nvSpPr>
          <p:spPr>
            <a:xfrm flipH="1">
              <a:off x="4366147" y="4732034"/>
              <a:ext cx="411600" cy="411600"/>
            </a:xfrm>
            <a:prstGeom prst="round2SameRect">
              <a:avLst>
                <a:gd fmla="val 16667" name="adj1"/>
                <a:gd fmla="val 0" name="adj2"/>
              </a:avLst>
            </a:prstGeom>
            <a:gradFill>
              <a:gsLst>
                <a:gs pos="0">
                  <a:srgbClr val="064AB8"/>
                </a:gs>
                <a:gs pos="100000">
                  <a:srgbClr val="057C52"/>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0" name="Google Shape;450;p59"/>
            <p:cNvPicPr preferRelativeResize="0"/>
            <p:nvPr/>
          </p:nvPicPr>
          <p:blipFill>
            <a:blip r:embed="rId12">
              <a:alphaModFix/>
            </a:blip>
            <a:stretch>
              <a:fillRect/>
            </a:stretch>
          </p:blipFill>
          <p:spPr>
            <a:xfrm rot="5400000">
              <a:off x="4423380" y="4788324"/>
              <a:ext cx="297252" cy="298893"/>
            </a:xfrm>
            <a:prstGeom prst="rect">
              <a:avLst/>
            </a:prstGeom>
            <a:noFill/>
            <a:ln>
              <a:noFill/>
            </a:ln>
          </p:spPr>
        </p:pic>
      </p:grpSp>
      <p:sp>
        <p:nvSpPr>
          <p:cNvPr id="451" name="Google Shape;451;p59">
            <a:hlinkClick r:id="rId13"/>
          </p:cNvPr>
          <p:cNvSpPr/>
          <p:nvPr/>
        </p:nvSpPr>
        <p:spPr>
          <a:xfrm>
            <a:off x="3362837" y="2368010"/>
            <a:ext cx="402300" cy="159300"/>
          </a:xfrm>
          <a:prstGeom prst="roundRect">
            <a:avLst>
              <a:gd fmla="val 50000" name="adj"/>
            </a:avLst>
          </a:prstGeom>
          <a:solidFill>
            <a:srgbClr val="FC8196"/>
          </a:solidFill>
          <a:ln>
            <a:noFill/>
          </a:ln>
          <a:effectLst>
            <a:outerShdw blurRad="28575" rotWithShape="0" algn="bl">
              <a:srgbClr val="000000">
                <a:alpha val="8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 sz="700" u="sng">
                <a:solidFill>
                  <a:srgbClr val="A5041A"/>
                </a:solidFill>
                <a:latin typeface="Poppins"/>
                <a:ea typeface="Poppins"/>
                <a:cs typeface="Poppins"/>
                <a:sym typeface="Poppins"/>
                <a:hlinkClick r:id="rId14">
                  <a:extLst>
                    <a:ext uri="{A12FA001-AC4F-418D-AE19-62706E023703}">
                      <ahyp:hlinkClr val="tx"/>
                    </a:ext>
                  </a:extLst>
                </a:hlinkClick>
              </a:rPr>
              <a:t>Tools</a:t>
            </a:r>
            <a:endParaRPr b="1" sz="700">
              <a:solidFill>
                <a:srgbClr val="A5041A"/>
              </a:solidFill>
              <a:latin typeface="Poppins"/>
              <a:ea typeface="Poppins"/>
              <a:cs typeface="Poppins"/>
              <a:sym typeface="Poppins"/>
            </a:endParaRPr>
          </a:p>
        </p:txBody>
      </p:sp>
      <p:sp>
        <p:nvSpPr>
          <p:cNvPr id="452" name="Google Shape;452;p59">
            <a:hlinkClick r:id="rId15"/>
          </p:cNvPr>
          <p:cNvSpPr/>
          <p:nvPr/>
        </p:nvSpPr>
        <p:spPr>
          <a:xfrm>
            <a:off x="3362837" y="2615440"/>
            <a:ext cx="402300" cy="160800"/>
          </a:xfrm>
          <a:prstGeom prst="roundRect">
            <a:avLst>
              <a:gd fmla="val 50000" name="adj"/>
            </a:avLst>
          </a:prstGeom>
          <a:solidFill>
            <a:srgbClr val="6AA5FC"/>
          </a:solidFill>
          <a:ln>
            <a:noFill/>
          </a:ln>
          <a:effectLst>
            <a:outerShdw blurRad="28575" rotWithShape="0" algn="bl">
              <a:srgbClr val="000000">
                <a:alpha val="8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 sz="700" u="sng">
                <a:solidFill>
                  <a:srgbClr val="053C94"/>
                </a:solidFill>
                <a:latin typeface="Poppins"/>
                <a:ea typeface="Poppins"/>
                <a:cs typeface="Poppins"/>
                <a:sym typeface="Poppins"/>
                <a:hlinkClick r:id="rId16">
                  <a:extLst>
                    <a:ext uri="{A12FA001-AC4F-418D-AE19-62706E023703}">
                      <ahyp:hlinkClr val="tx"/>
                    </a:ext>
                  </a:extLst>
                </a:hlinkClick>
              </a:rPr>
              <a:t>Tools</a:t>
            </a:r>
            <a:endParaRPr b="1" sz="700">
              <a:solidFill>
                <a:srgbClr val="053C94"/>
              </a:solidFill>
              <a:latin typeface="Poppins"/>
              <a:ea typeface="Poppins"/>
              <a:cs typeface="Poppins"/>
              <a:sym typeface="Poppins"/>
            </a:endParaRPr>
          </a:p>
        </p:txBody>
      </p:sp>
      <p:sp>
        <p:nvSpPr>
          <p:cNvPr id="453" name="Google Shape;453;p59">
            <a:hlinkClick r:id="rId17"/>
          </p:cNvPr>
          <p:cNvSpPr/>
          <p:nvPr/>
        </p:nvSpPr>
        <p:spPr>
          <a:xfrm>
            <a:off x="5378863" y="2367260"/>
            <a:ext cx="402300" cy="160800"/>
          </a:xfrm>
          <a:prstGeom prst="roundRect">
            <a:avLst>
              <a:gd fmla="val 50000" name="adj"/>
            </a:avLst>
          </a:prstGeom>
          <a:solidFill>
            <a:srgbClr val="FCE465"/>
          </a:solidFill>
          <a:ln>
            <a:noFill/>
          </a:ln>
          <a:effectLst>
            <a:outerShdw blurRad="28575" rotWithShape="0" algn="bl">
              <a:srgbClr val="000000">
                <a:alpha val="8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 sz="700" u="sng">
                <a:solidFill>
                  <a:srgbClr val="9E7602"/>
                </a:solidFill>
                <a:latin typeface="Poppins"/>
                <a:ea typeface="Poppins"/>
                <a:cs typeface="Poppins"/>
                <a:sym typeface="Poppins"/>
                <a:hlinkClick r:id="rId18">
                  <a:extLst>
                    <a:ext uri="{A12FA001-AC4F-418D-AE19-62706E023703}">
                      <ahyp:hlinkClr val="tx"/>
                    </a:ext>
                  </a:extLst>
                </a:hlinkClick>
              </a:rPr>
              <a:t>Tools</a:t>
            </a:r>
            <a:endParaRPr b="1" sz="700">
              <a:solidFill>
                <a:srgbClr val="9E7602"/>
              </a:solidFill>
              <a:latin typeface="Poppins"/>
              <a:ea typeface="Poppins"/>
              <a:cs typeface="Poppins"/>
              <a:sym typeface="Poppins"/>
            </a:endParaRPr>
          </a:p>
        </p:txBody>
      </p:sp>
      <p:sp>
        <p:nvSpPr>
          <p:cNvPr id="454" name="Google Shape;454;p59">
            <a:hlinkClick r:id="rId19"/>
          </p:cNvPr>
          <p:cNvSpPr/>
          <p:nvPr/>
        </p:nvSpPr>
        <p:spPr>
          <a:xfrm>
            <a:off x="5378863" y="2616190"/>
            <a:ext cx="402300" cy="159300"/>
          </a:xfrm>
          <a:prstGeom prst="roundRect">
            <a:avLst>
              <a:gd fmla="val 50000" name="adj"/>
            </a:avLst>
          </a:prstGeom>
          <a:solidFill>
            <a:srgbClr val="00CE89"/>
          </a:solidFill>
          <a:ln>
            <a:noFill/>
          </a:ln>
          <a:effectLst>
            <a:outerShdw blurRad="28575" rotWithShape="0" algn="bl">
              <a:srgbClr val="000000">
                <a:alpha val="80000"/>
              </a:srgbClr>
            </a:outerShdw>
          </a:effectLst>
        </p:spPr>
        <p:txBody>
          <a:bodyPr anchorCtr="0" anchor="ctr" bIns="0" lIns="0" spcFirstLastPara="1" rIns="0" wrap="square" tIns="0">
            <a:noAutofit/>
          </a:bodyPr>
          <a:lstStyle/>
          <a:p>
            <a:pPr indent="0" lvl="0" marL="0" rtl="0" algn="ctr">
              <a:spcBef>
                <a:spcPts val="0"/>
              </a:spcBef>
              <a:spcAft>
                <a:spcPts val="0"/>
              </a:spcAft>
              <a:buNone/>
            </a:pPr>
            <a:r>
              <a:rPr b="1" lang="en" sz="700" u="sng">
                <a:solidFill>
                  <a:srgbClr val="03593A"/>
                </a:solidFill>
                <a:latin typeface="Poppins"/>
                <a:ea typeface="Poppins"/>
                <a:cs typeface="Poppins"/>
                <a:sym typeface="Poppins"/>
                <a:hlinkClick r:id="rId20">
                  <a:extLst>
                    <a:ext uri="{A12FA001-AC4F-418D-AE19-62706E023703}">
                      <ahyp:hlinkClr val="tx"/>
                    </a:ext>
                  </a:extLst>
                </a:hlinkClick>
              </a:rPr>
              <a:t>Tools</a:t>
            </a:r>
            <a:endParaRPr b="1" sz="700">
              <a:solidFill>
                <a:srgbClr val="03593A"/>
              </a:solidFill>
              <a:latin typeface="Poppins"/>
              <a:ea typeface="Poppins"/>
              <a:cs typeface="Poppins"/>
              <a:sym typeface="Poppins"/>
            </a:endParaRPr>
          </a:p>
        </p:txBody>
      </p:sp>
      <p:grpSp>
        <p:nvGrpSpPr>
          <p:cNvPr id="455" name="Google Shape;455;p59"/>
          <p:cNvGrpSpPr/>
          <p:nvPr/>
        </p:nvGrpSpPr>
        <p:grpSpPr>
          <a:xfrm>
            <a:off x="-126" y="2365950"/>
            <a:ext cx="411600" cy="411600"/>
            <a:chOff x="-126" y="2365950"/>
            <a:chExt cx="411600" cy="411600"/>
          </a:xfrm>
        </p:grpSpPr>
        <p:sp>
          <p:nvSpPr>
            <p:cNvPr id="456" name="Google Shape;456;p59"/>
            <p:cNvSpPr/>
            <p:nvPr/>
          </p:nvSpPr>
          <p:spPr>
            <a:xfrm flipH="1" rot="5400000">
              <a:off x="-126" y="2365950"/>
              <a:ext cx="411600" cy="411600"/>
            </a:xfrm>
            <a:prstGeom prst="round2SameRect">
              <a:avLst>
                <a:gd fmla="val 16667" name="adj1"/>
                <a:gd fmla="val 0" name="adj2"/>
              </a:avLst>
            </a:prstGeom>
            <a:gradFill>
              <a:gsLst>
                <a:gs pos="0">
                  <a:srgbClr val="C20520">
                    <a:alpha val="43750"/>
                  </a:srgbClr>
                </a:gs>
                <a:gs pos="100000">
                  <a:srgbClr val="064AB8">
                    <a:alpha val="43750"/>
                  </a:srgbClr>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7" name="Google Shape;457;p59"/>
            <p:cNvPicPr preferRelativeResize="0"/>
            <p:nvPr/>
          </p:nvPicPr>
          <p:blipFill rotWithShape="1">
            <a:blip r:embed="rId21">
              <a:alphaModFix/>
            </a:blip>
            <a:srcRect b="0" l="278" r="269" t="0"/>
            <a:stretch/>
          </p:blipFill>
          <p:spPr>
            <a:xfrm>
              <a:off x="73400" y="2438738"/>
              <a:ext cx="264549" cy="266025"/>
            </a:xfrm>
            <a:prstGeom prst="rect">
              <a:avLst/>
            </a:prstGeom>
            <a:noFill/>
            <a:ln>
              <a:noFill/>
            </a:ln>
          </p:spPr>
        </p:pic>
      </p:grpSp>
      <p:grpSp>
        <p:nvGrpSpPr>
          <p:cNvPr id="458" name="Google Shape;458;p59"/>
          <p:cNvGrpSpPr/>
          <p:nvPr/>
        </p:nvGrpSpPr>
        <p:grpSpPr>
          <a:xfrm>
            <a:off x="8732529" y="2365950"/>
            <a:ext cx="411600" cy="411600"/>
            <a:chOff x="8732529" y="2365950"/>
            <a:chExt cx="411600" cy="411600"/>
          </a:xfrm>
        </p:grpSpPr>
        <p:sp>
          <p:nvSpPr>
            <p:cNvPr id="459" name="Google Shape;459;p59"/>
            <p:cNvSpPr/>
            <p:nvPr/>
          </p:nvSpPr>
          <p:spPr>
            <a:xfrm flipH="1" rot="-5400000">
              <a:off x="8732529" y="2365950"/>
              <a:ext cx="411600" cy="411600"/>
            </a:xfrm>
            <a:prstGeom prst="round2SameRect">
              <a:avLst>
                <a:gd fmla="val 16667" name="adj1"/>
                <a:gd fmla="val 0" name="adj2"/>
              </a:avLst>
            </a:prstGeom>
            <a:gradFill>
              <a:gsLst>
                <a:gs pos="0">
                  <a:srgbClr val="D19C02">
                    <a:alpha val="43750"/>
                  </a:srgbClr>
                </a:gs>
                <a:gs pos="100000">
                  <a:srgbClr val="057C52">
                    <a:alpha val="4375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60" name="Google Shape;460;p59"/>
            <p:cNvPicPr preferRelativeResize="0"/>
            <p:nvPr/>
          </p:nvPicPr>
          <p:blipFill rotWithShape="1">
            <a:blip r:embed="rId22">
              <a:alphaModFix/>
            </a:blip>
            <a:srcRect b="0" l="278" r="269" t="0"/>
            <a:stretch/>
          </p:blipFill>
          <p:spPr>
            <a:xfrm>
              <a:off x="8806060" y="2432533"/>
              <a:ext cx="265176" cy="278436"/>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0"/>
          <p:cNvSpPr txBox="1"/>
          <p:nvPr>
            <p:ph type="ctrTitle"/>
          </p:nvPr>
        </p:nvSpPr>
        <p:spPr>
          <a:xfrm>
            <a:off x="649850" y="526250"/>
            <a:ext cx="2918700" cy="47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t>Hey! I’m Ms.Winnie! :)</a:t>
            </a:r>
            <a:endParaRPr sz="2400"/>
          </a:p>
        </p:txBody>
      </p:sp>
      <p:sp>
        <p:nvSpPr>
          <p:cNvPr id="466" name="Google Shape;466;p60"/>
          <p:cNvSpPr txBox="1"/>
          <p:nvPr>
            <p:ph idx="1" type="subTitle"/>
          </p:nvPr>
        </p:nvSpPr>
        <p:spPr>
          <a:xfrm>
            <a:off x="806350" y="1094225"/>
            <a:ext cx="3709500" cy="3495600"/>
          </a:xfrm>
          <a:prstGeom prst="rect">
            <a:avLst/>
          </a:prstGeom>
        </p:spPr>
        <p:txBody>
          <a:bodyPr anchorCtr="0" anchor="t" bIns="91425" lIns="91425" spcFirstLastPara="1" rIns="91425" wrap="square" tIns="91425">
            <a:noAutofit/>
          </a:bodyPr>
          <a:lstStyle/>
          <a:p>
            <a:pPr indent="-361950" lvl="0" marL="457200" rtl="0" algn="ctr">
              <a:spcBef>
                <a:spcPts val="0"/>
              </a:spcBef>
              <a:spcAft>
                <a:spcPts val="0"/>
              </a:spcAft>
              <a:buSzPts val="2100"/>
              <a:buChar char="●"/>
            </a:pPr>
            <a:r>
              <a:rPr lang="en" sz="2100"/>
              <a:t>I am from Princeton! I went to Riverside, PMS, and PHS! </a:t>
            </a:r>
            <a:endParaRPr sz="2100"/>
          </a:p>
          <a:p>
            <a:pPr indent="-361950" lvl="0" marL="457200" rtl="0" algn="ctr">
              <a:spcBef>
                <a:spcPts val="1000"/>
              </a:spcBef>
              <a:spcAft>
                <a:spcPts val="0"/>
              </a:spcAft>
              <a:buSzPts val="2100"/>
              <a:buChar char="●"/>
            </a:pPr>
            <a:r>
              <a:rPr lang="en" sz="2100"/>
              <a:t>I’m a new school counselor! </a:t>
            </a:r>
            <a:endParaRPr sz="2100"/>
          </a:p>
          <a:p>
            <a:pPr indent="-361950" lvl="0" marL="457200" rtl="0" algn="ctr">
              <a:spcBef>
                <a:spcPts val="1000"/>
              </a:spcBef>
              <a:spcAft>
                <a:spcPts val="0"/>
              </a:spcAft>
              <a:buSzPts val="2100"/>
              <a:buChar char="●"/>
            </a:pPr>
            <a:r>
              <a:rPr lang="en" sz="2100"/>
              <a:t>I love yoga, music, playing sports, and dogs</a:t>
            </a:r>
            <a:endParaRPr sz="2100"/>
          </a:p>
          <a:p>
            <a:pPr indent="-361950" lvl="0" marL="457200" rtl="0" algn="ctr">
              <a:spcBef>
                <a:spcPts val="1000"/>
              </a:spcBef>
              <a:spcAft>
                <a:spcPts val="1000"/>
              </a:spcAft>
              <a:buSzPts val="2100"/>
              <a:buChar char="●"/>
            </a:pPr>
            <a:r>
              <a:rPr lang="en" sz="2100"/>
              <a:t>Some of my favorite Princeton spots: Small World Coffee, Halo Pub, Pizza Star</a:t>
            </a:r>
            <a:r>
              <a:rPr lang="en" sz="1800"/>
              <a:t> </a:t>
            </a:r>
            <a:endParaRPr sz="1800"/>
          </a:p>
        </p:txBody>
      </p:sp>
      <p:pic>
        <p:nvPicPr>
          <p:cNvPr id="467" name="Google Shape;467;p60"/>
          <p:cNvPicPr preferRelativeResize="0"/>
          <p:nvPr/>
        </p:nvPicPr>
        <p:blipFill>
          <a:blip r:embed="rId3">
            <a:alphaModFix/>
          </a:blip>
          <a:stretch>
            <a:fillRect/>
          </a:stretch>
        </p:blipFill>
        <p:spPr>
          <a:xfrm>
            <a:off x="4515854" y="1471850"/>
            <a:ext cx="2447950" cy="3265576"/>
          </a:xfrm>
          <a:prstGeom prst="rect">
            <a:avLst/>
          </a:prstGeom>
          <a:noFill/>
          <a:ln>
            <a:noFill/>
          </a:ln>
        </p:spPr>
      </p:pic>
      <p:pic>
        <p:nvPicPr>
          <p:cNvPr id="468" name="Google Shape;468;p60"/>
          <p:cNvPicPr preferRelativeResize="0"/>
          <p:nvPr/>
        </p:nvPicPr>
        <p:blipFill>
          <a:blip r:embed="rId4">
            <a:alphaModFix/>
          </a:blip>
          <a:stretch>
            <a:fillRect/>
          </a:stretch>
        </p:blipFill>
        <p:spPr>
          <a:xfrm>
            <a:off x="6086975" y="463150"/>
            <a:ext cx="2397951" cy="1798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1"/>
          <p:cNvSpPr txBox="1"/>
          <p:nvPr>
            <p:ph type="ctrTitle"/>
          </p:nvPr>
        </p:nvSpPr>
        <p:spPr>
          <a:xfrm>
            <a:off x="1425000" y="2355288"/>
            <a:ext cx="6294000" cy="1760100"/>
          </a:xfrm>
          <a:prstGeom prst="rect">
            <a:avLst/>
          </a:prstGeom>
        </p:spPr>
        <p:txBody>
          <a:bodyPr anchorCtr="0" anchor="b" bIns="91425" lIns="91425" spcFirstLastPara="1" rIns="91425" wrap="square" tIns="91425">
            <a:noAutofit/>
          </a:bodyPr>
          <a:lstStyle/>
          <a:p>
            <a:pPr indent="-558800" lvl="0" marL="457200" rtl="0" algn="ctr">
              <a:spcBef>
                <a:spcPts val="0"/>
              </a:spcBef>
              <a:spcAft>
                <a:spcPts val="0"/>
              </a:spcAft>
              <a:buSzPts val="5200"/>
              <a:buAutoNum type="arabicPeriod"/>
            </a:pPr>
            <a:r>
              <a:rPr lang="en"/>
              <a:t>Respect those around you  </a:t>
            </a:r>
            <a:endParaRPr/>
          </a:p>
          <a:p>
            <a:pPr indent="-558800" lvl="0" marL="457200" rtl="0" algn="ctr">
              <a:spcBef>
                <a:spcPts val="0"/>
              </a:spcBef>
              <a:spcAft>
                <a:spcPts val="0"/>
              </a:spcAft>
              <a:buSzPts val="5200"/>
              <a:buAutoNum type="arabicPeriod"/>
            </a:pPr>
            <a:r>
              <a:rPr lang="en"/>
              <a:t>Try your best </a:t>
            </a:r>
            <a:endParaRPr/>
          </a:p>
          <a:p>
            <a:pPr indent="-558800" lvl="0" marL="457200" rtl="0" algn="ctr">
              <a:spcBef>
                <a:spcPts val="0"/>
              </a:spcBef>
              <a:spcAft>
                <a:spcPts val="0"/>
              </a:spcAft>
              <a:buSzPts val="5200"/>
              <a:buAutoNum type="arabicPeriod"/>
            </a:pPr>
            <a:r>
              <a:rPr lang="en"/>
              <a:t>Do not use names</a:t>
            </a:r>
            <a:endParaRPr/>
          </a:p>
        </p:txBody>
      </p:sp>
      <p:sp>
        <p:nvSpPr>
          <p:cNvPr id="474" name="Google Shape;474;p61"/>
          <p:cNvSpPr txBox="1"/>
          <p:nvPr/>
        </p:nvSpPr>
        <p:spPr>
          <a:xfrm>
            <a:off x="2214900" y="639875"/>
            <a:ext cx="4774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Catamaran"/>
                <a:ea typeface="Catamaran"/>
                <a:cs typeface="Catamaran"/>
                <a:sym typeface="Catamaran"/>
              </a:rPr>
              <a:t>Reminders Before We Begin </a:t>
            </a:r>
            <a:endParaRPr b="1" sz="1700">
              <a:solidFill>
                <a:schemeClr val="dk1"/>
              </a:solidFill>
              <a:latin typeface="Catamaran"/>
              <a:ea typeface="Catamaran"/>
              <a:cs typeface="Catamaran"/>
              <a:sym typeface="Catamar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62"/>
          <p:cNvPicPr preferRelativeResize="0"/>
          <p:nvPr/>
        </p:nvPicPr>
        <p:blipFill>
          <a:blip r:embed="rId3">
            <a:alphaModFix/>
          </a:blip>
          <a:stretch>
            <a:fillRect/>
          </a:stretch>
        </p:blipFill>
        <p:spPr>
          <a:xfrm>
            <a:off x="661250" y="458125"/>
            <a:ext cx="1752474" cy="1752474"/>
          </a:xfrm>
          <a:prstGeom prst="rect">
            <a:avLst/>
          </a:prstGeom>
          <a:noFill/>
          <a:ln>
            <a:noFill/>
          </a:ln>
        </p:spPr>
      </p:pic>
      <p:pic>
        <p:nvPicPr>
          <p:cNvPr id="480" name="Google Shape;480;p62"/>
          <p:cNvPicPr preferRelativeResize="0"/>
          <p:nvPr/>
        </p:nvPicPr>
        <p:blipFill>
          <a:blip r:embed="rId4">
            <a:alphaModFix/>
          </a:blip>
          <a:stretch>
            <a:fillRect/>
          </a:stretch>
        </p:blipFill>
        <p:spPr>
          <a:xfrm>
            <a:off x="5826825" y="2678050"/>
            <a:ext cx="2663934" cy="1938025"/>
          </a:xfrm>
          <a:prstGeom prst="rect">
            <a:avLst/>
          </a:prstGeom>
          <a:noFill/>
          <a:ln>
            <a:noFill/>
          </a:ln>
        </p:spPr>
      </p:pic>
      <p:sp>
        <p:nvSpPr>
          <p:cNvPr id="481" name="Google Shape;481;p62"/>
          <p:cNvSpPr txBox="1"/>
          <p:nvPr>
            <p:ph type="title"/>
          </p:nvPr>
        </p:nvSpPr>
        <p:spPr>
          <a:xfrm>
            <a:off x="1458900" y="1130900"/>
            <a:ext cx="62262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Today’s goal: </a:t>
            </a:r>
            <a:endParaRPr sz="3100"/>
          </a:p>
          <a:p>
            <a:pPr indent="0" lvl="0" marL="0" rtl="0" algn="ctr">
              <a:spcBef>
                <a:spcPts val="0"/>
              </a:spcBef>
              <a:spcAft>
                <a:spcPts val="0"/>
              </a:spcAft>
              <a:buNone/>
            </a:pPr>
            <a:r>
              <a:t/>
            </a:r>
            <a:endParaRPr sz="3100"/>
          </a:p>
          <a:p>
            <a:pPr indent="0" lvl="0" marL="0" rtl="0" algn="ctr">
              <a:spcBef>
                <a:spcPts val="0"/>
              </a:spcBef>
              <a:spcAft>
                <a:spcPts val="0"/>
              </a:spcAft>
              <a:buNone/>
            </a:pPr>
            <a:r>
              <a:rPr lang="en" sz="3100"/>
              <a:t>To i</a:t>
            </a:r>
            <a:r>
              <a:rPr lang="en" sz="3100"/>
              <a:t>dentify and use conflict-resolution tools to solve a peer conflict in a positive way</a:t>
            </a:r>
            <a:endParaRPr sz="3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3"/>
          <p:cNvSpPr txBox="1"/>
          <p:nvPr>
            <p:ph type="title"/>
          </p:nvPr>
        </p:nvSpPr>
        <p:spPr>
          <a:xfrm>
            <a:off x="1797150" y="890100"/>
            <a:ext cx="53403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CONFLICT?</a:t>
            </a:r>
            <a:endParaRPr/>
          </a:p>
        </p:txBody>
      </p:sp>
      <p:sp>
        <p:nvSpPr>
          <p:cNvPr id="487" name="Google Shape;487;p63"/>
          <p:cNvSpPr txBox="1"/>
          <p:nvPr/>
        </p:nvSpPr>
        <p:spPr>
          <a:xfrm>
            <a:off x="652800" y="3237600"/>
            <a:ext cx="78384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Cormorant Garamond"/>
                <a:ea typeface="Cormorant Garamond"/>
                <a:cs typeface="Cormorant Garamond"/>
                <a:sym typeface="Cormorant Garamond"/>
              </a:rPr>
              <a:t>A </a:t>
            </a:r>
            <a:r>
              <a:rPr b="1" lang="en" sz="1800">
                <a:latin typeface="Cormorant Garamond"/>
                <a:ea typeface="Cormorant Garamond"/>
                <a:cs typeface="Cormorant Garamond"/>
                <a:sym typeface="Cormorant Garamond"/>
              </a:rPr>
              <a:t>MISUNDERSTANDING</a:t>
            </a:r>
            <a:r>
              <a:rPr lang="en" sz="1800">
                <a:latin typeface="Cormorant Garamond"/>
                <a:ea typeface="Cormorant Garamond"/>
                <a:cs typeface="Cormorant Garamond"/>
                <a:sym typeface="Cormorant Garamond"/>
              </a:rPr>
              <a:t> or </a:t>
            </a:r>
            <a:r>
              <a:rPr b="1" lang="en" sz="1800">
                <a:latin typeface="Cormorant Garamond"/>
                <a:ea typeface="Cormorant Garamond"/>
                <a:cs typeface="Cormorant Garamond"/>
                <a:sym typeface="Cormorant Garamond"/>
              </a:rPr>
              <a:t>DISAGREEMENT</a:t>
            </a:r>
            <a:r>
              <a:rPr lang="en" sz="1800">
                <a:latin typeface="Cormorant Garamond"/>
                <a:ea typeface="Cormorant Garamond"/>
                <a:cs typeface="Cormorant Garamond"/>
                <a:sym typeface="Cormorant Garamond"/>
              </a:rPr>
              <a:t> which causes an emotional reaction between </a:t>
            </a:r>
            <a:r>
              <a:rPr b="1" lang="en" sz="1800">
                <a:latin typeface="Cormorant Garamond"/>
                <a:ea typeface="Cormorant Garamond"/>
                <a:cs typeface="Cormorant Garamond"/>
                <a:sym typeface="Cormorant Garamond"/>
              </a:rPr>
              <a:t>TWO OR MORE </a:t>
            </a:r>
            <a:r>
              <a:rPr lang="en" sz="1800">
                <a:latin typeface="Cormorant Garamond"/>
                <a:ea typeface="Cormorant Garamond"/>
                <a:cs typeface="Cormorant Garamond"/>
                <a:sym typeface="Cormorant Garamond"/>
              </a:rPr>
              <a:t>connected people who </a:t>
            </a:r>
            <a:r>
              <a:rPr b="1" lang="en" sz="1800">
                <a:latin typeface="Cormorant Garamond"/>
                <a:ea typeface="Cormorant Garamond"/>
                <a:cs typeface="Cormorant Garamond"/>
                <a:sym typeface="Cormorant Garamond"/>
              </a:rPr>
              <a:t>NEED OR WANT</a:t>
            </a:r>
            <a:r>
              <a:rPr lang="en" sz="1800">
                <a:latin typeface="Cormorant Garamond"/>
                <a:ea typeface="Cormorant Garamond"/>
                <a:cs typeface="Cormorant Garamond"/>
                <a:sym typeface="Cormorant Garamond"/>
              </a:rPr>
              <a:t> something from one another.</a:t>
            </a:r>
            <a:endParaRPr sz="1800">
              <a:latin typeface="Cormorant Garamond"/>
              <a:ea typeface="Cormorant Garamond"/>
              <a:cs typeface="Cormorant Garamond"/>
              <a:sym typeface="Cormorant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4"/>
          <p:cNvSpPr txBox="1"/>
          <p:nvPr>
            <p:ph type="title"/>
          </p:nvPr>
        </p:nvSpPr>
        <p:spPr>
          <a:xfrm>
            <a:off x="1402775" y="986624"/>
            <a:ext cx="6337200" cy="15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What are some common examples of conflict in middle school?</a:t>
            </a:r>
            <a:endParaRPr sz="3500"/>
          </a:p>
        </p:txBody>
      </p:sp>
      <p:sp>
        <p:nvSpPr>
          <p:cNvPr id="493" name="Google Shape;493;p64"/>
          <p:cNvSpPr txBox="1"/>
          <p:nvPr>
            <p:ph type="title"/>
          </p:nvPr>
        </p:nvSpPr>
        <p:spPr>
          <a:xfrm>
            <a:off x="2220575" y="3310526"/>
            <a:ext cx="4701600" cy="777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What actually helps?</a:t>
            </a:r>
            <a:endParaRPr sz="3500"/>
          </a:p>
        </p:txBody>
      </p:sp>
      <p:sp>
        <p:nvSpPr>
          <p:cNvPr id="494" name="Google Shape;494;p64"/>
          <p:cNvSpPr txBox="1"/>
          <p:nvPr>
            <p:ph type="title"/>
          </p:nvPr>
        </p:nvSpPr>
        <p:spPr>
          <a:xfrm>
            <a:off x="1403400" y="2427603"/>
            <a:ext cx="6337200" cy="777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What usually makes it worse?</a:t>
            </a:r>
            <a:endParaRPr sz="3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8" name="Shape 498"/>
        <p:cNvGrpSpPr/>
        <p:nvPr/>
      </p:nvGrpSpPr>
      <p:grpSpPr>
        <a:xfrm>
          <a:off x="0" y="0"/>
          <a:ext cx="0" cy="0"/>
          <a:chOff x="0" y="0"/>
          <a:chExt cx="0" cy="0"/>
        </a:xfrm>
      </p:grpSpPr>
      <p:sp>
        <p:nvSpPr>
          <p:cNvPr id="499" name="Google Shape;499;p65"/>
          <p:cNvSpPr txBox="1"/>
          <p:nvPr>
            <p:ph type="title"/>
          </p:nvPr>
        </p:nvSpPr>
        <p:spPr>
          <a:xfrm>
            <a:off x="1529150" y="962725"/>
            <a:ext cx="5972100" cy="711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Have you ever seen someone (in real life or on TV) who did a great job at responding to conflict? What did they do?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6"/>
          <p:cNvSpPr txBox="1"/>
          <p:nvPr>
            <p:ph type="title"/>
          </p:nvPr>
        </p:nvSpPr>
        <p:spPr>
          <a:xfrm>
            <a:off x="720000" y="5394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UNHELPFUL TOOLS</a:t>
            </a:r>
            <a:endParaRPr/>
          </a:p>
        </p:txBody>
      </p:sp>
      <p:sp>
        <p:nvSpPr>
          <p:cNvPr id="505" name="Google Shape;505;p66"/>
          <p:cNvSpPr txBox="1"/>
          <p:nvPr/>
        </p:nvSpPr>
        <p:spPr>
          <a:xfrm>
            <a:off x="2510225" y="1235150"/>
            <a:ext cx="4011600" cy="3388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Yelling</a:t>
            </a:r>
            <a:endParaRPr sz="2300">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Ignoring the person forever</a:t>
            </a:r>
            <a:endParaRPr sz="2300">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Gossiping</a:t>
            </a:r>
            <a:endParaRPr sz="2300">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Posting online</a:t>
            </a:r>
            <a:endParaRPr sz="2300">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Getting other people involved</a:t>
            </a:r>
            <a:endParaRPr sz="2300">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Being passive aggressive</a:t>
            </a:r>
            <a:endParaRPr sz="2300">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Threatening</a:t>
            </a:r>
            <a:endParaRPr sz="2300">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300">
                <a:latin typeface="Cormorant Garamond"/>
                <a:ea typeface="Cormorant Garamond"/>
                <a:cs typeface="Cormorant Garamond"/>
                <a:sym typeface="Cormorant Garamond"/>
              </a:rPr>
              <a:t>Interrupting</a:t>
            </a:r>
            <a:endParaRPr sz="2300">
              <a:latin typeface="Cormorant Garamond"/>
              <a:ea typeface="Cormorant Garamond"/>
              <a:cs typeface="Cormorant Garamond"/>
              <a:sym typeface="Cormorant Garamond"/>
            </a:endParaRPr>
          </a:p>
        </p:txBody>
      </p:sp>
      <p:cxnSp>
        <p:nvCxnSpPr>
          <p:cNvPr id="506" name="Google Shape;506;p66"/>
          <p:cNvCxnSpPr/>
          <p:nvPr/>
        </p:nvCxnSpPr>
        <p:spPr>
          <a:xfrm>
            <a:off x="4065000" y="1161313"/>
            <a:ext cx="1014000" cy="0"/>
          </a:xfrm>
          <a:prstGeom prst="straightConnector1">
            <a:avLst/>
          </a:prstGeom>
          <a:noFill/>
          <a:ln cap="flat" cmpd="sng" w="9525">
            <a:solidFill>
              <a:schemeClr val="accent2"/>
            </a:solidFill>
            <a:prstDash val="solid"/>
            <a:round/>
            <a:headEnd len="med" w="med" type="none"/>
            <a:tailEnd len="med" w="med" type="none"/>
          </a:ln>
        </p:spPr>
      </p:cxnSp>
      <p:sp>
        <p:nvSpPr>
          <p:cNvPr id="507" name="Google Shape;507;p66"/>
          <p:cNvSpPr txBox="1"/>
          <p:nvPr/>
        </p:nvSpPr>
        <p:spPr>
          <a:xfrm>
            <a:off x="6767775" y="2961350"/>
            <a:ext cx="1710300" cy="1662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ormorant Garamond"/>
                <a:ea typeface="Cormorant Garamond"/>
                <a:cs typeface="Cormorant Garamond"/>
                <a:sym typeface="Cormorant Garamond"/>
              </a:rPr>
              <a:t>Why might it feel easy to respond with unhelpful tools when you’re in the middle of a conflict?</a:t>
            </a:r>
            <a:endParaRPr sz="1600">
              <a:solidFill>
                <a:schemeClr val="dk1"/>
              </a:solidFill>
              <a:latin typeface="Cormorant Garamond"/>
              <a:ea typeface="Cormorant Garamond"/>
              <a:cs typeface="Cormorant Garamond"/>
              <a:sym typeface="Cormorant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2 Marketing Plan XL by Slidesgo">
  <a:themeElements>
    <a:clrScheme name="Simple Light">
      <a:dk1>
        <a:srgbClr val="313131"/>
      </a:dk1>
      <a:lt1>
        <a:srgbClr val="FFFFFF"/>
      </a:lt1>
      <a:dk2>
        <a:srgbClr val="A4DFCB"/>
      </a:dk2>
      <a:lt2>
        <a:srgbClr val="FABDAB"/>
      </a:lt2>
      <a:accent1>
        <a:srgbClr val="759FD3"/>
      </a:accent1>
      <a:accent2>
        <a:srgbClr val="EBD89E"/>
      </a:accent2>
      <a:accent3>
        <a:srgbClr val="A4DFCB"/>
      </a:accent3>
      <a:accent4>
        <a:srgbClr val="FABDAB"/>
      </a:accent4>
      <a:accent5>
        <a:srgbClr val="B7CEEB"/>
      </a:accent5>
      <a:accent6>
        <a:srgbClr val="EBD89E"/>
      </a:accent6>
      <a:hlink>
        <a:srgbClr val="B7CEE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